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3" r:id="rId5"/>
    <p:sldMasterId id="2147483685" r:id="rId6"/>
  </p:sldMasterIdLst>
  <p:notesMasterIdLst>
    <p:notesMasterId r:id="rId19"/>
  </p:notesMasterIdLst>
  <p:sldIdLst>
    <p:sldId id="488" r:id="rId7"/>
    <p:sldId id="713" r:id="rId8"/>
    <p:sldId id="724" r:id="rId9"/>
    <p:sldId id="725" r:id="rId10"/>
    <p:sldId id="719" r:id="rId11"/>
    <p:sldId id="708" r:id="rId12"/>
    <p:sldId id="711" r:id="rId13"/>
    <p:sldId id="720" r:id="rId14"/>
    <p:sldId id="704" r:id="rId15"/>
    <p:sldId id="714" r:id="rId16"/>
    <p:sldId id="721" r:id="rId17"/>
    <p:sldId id="71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ren Zeribi" initials="KZ" lastIdx="8" clrIdx="0"/>
  <p:cmAuthor id="2" name="Lauren Dunnington" initials="LaurenD" lastIdx="5" clrIdx="1"/>
  <p:cmAuthor id="3" name="Lauren Dunnington" initials="LD" lastIdx="5" clrIdx="2">
    <p:extLst>
      <p:ext uri="{19B8F6BF-5375-455C-9EA6-DF929625EA0E}">
        <p15:presenceInfo xmlns:p15="http://schemas.microsoft.com/office/powerpoint/2012/main" userId="S-1-5-21-1478355014-127360780-1969717230-738783" providerId="AD"/>
      </p:ext>
    </p:extLst>
  </p:cmAuthor>
  <p:cmAuthor id="4" name="" initials="" lastIdx="7"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009A"/>
    <a:srgbClr val="EAEFF7"/>
    <a:srgbClr val="00A6A2"/>
    <a:srgbClr val="5F9127"/>
    <a:srgbClr val="F2F7FC"/>
    <a:srgbClr val="CEEAB0"/>
    <a:srgbClr val="D1FFFE"/>
    <a:srgbClr val="F9E7FF"/>
    <a:srgbClr val="F2CDFF"/>
    <a:srgbClr val="E9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29" autoAdjust="0"/>
    <p:restoredTop sz="93543" autoAdjust="0"/>
  </p:normalViewPr>
  <p:slideViewPr>
    <p:cSldViewPr snapToGrid="0">
      <p:cViewPr varScale="1">
        <p:scale>
          <a:sx n="73" d="100"/>
          <a:sy n="73" d="100"/>
        </p:scale>
        <p:origin x="420" y="5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56" d="100"/>
          <a:sy n="56" d="100"/>
        </p:scale>
        <p:origin x="285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CTECH\Downloads\JaQIC\December%20Run%20Char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r>
              <a:rPr lang="en-JM" sz="1800" b="1"/>
              <a:t>Port Maria's Uptake and Suppression</a:t>
            </a:r>
          </a:p>
        </c:rich>
      </c:tx>
      <c:overlay val="0"/>
      <c:spPr>
        <a:noFill/>
        <a:ln>
          <a:noFill/>
        </a:ln>
        <a:effectLst/>
      </c:spPr>
    </c:title>
    <c:autoTitleDeleted val="0"/>
    <c:plotArea>
      <c:layout/>
      <c:lineChart>
        <c:grouping val="standard"/>
        <c:varyColors val="0"/>
        <c:ser>
          <c:idx val="0"/>
          <c:order val="0"/>
          <c:tx>
            <c:strRef>
              <c:f>'Port Maria'!$A$2</c:f>
              <c:strCache>
                <c:ptCount val="1"/>
                <c:pt idx="0">
                  <c:v>On Treatment Uptake</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'Port Maria'!$B$1:$O$1</c:f>
              <c:strCache>
                <c:ptCount val="14"/>
                <c:pt idx="0">
                  <c:v>Nov-20</c:v>
                </c:pt>
                <c:pt idx="1">
                  <c:v>Dec-20</c:v>
                </c:pt>
                <c:pt idx="2">
                  <c:v>Jan-21</c:v>
                </c:pt>
                <c:pt idx="3">
                  <c:v>Feb-21</c:v>
                </c:pt>
                <c:pt idx="4">
                  <c:v>Mar-21</c:v>
                </c:pt>
                <c:pt idx="5">
                  <c:v>Apr-21</c:v>
                </c:pt>
                <c:pt idx="6">
                  <c:v>May-21</c:v>
                </c:pt>
                <c:pt idx="7">
                  <c:v>Jun-21</c:v>
                </c:pt>
                <c:pt idx="8">
                  <c:v>Jul-21</c:v>
                </c:pt>
                <c:pt idx="9">
                  <c:v>Aug-21</c:v>
                </c:pt>
                <c:pt idx="10">
                  <c:v>Sep-21</c:v>
                </c:pt>
                <c:pt idx="11">
                  <c:v>Oct-21</c:v>
                </c:pt>
                <c:pt idx="12">
                  <c:v>Nov-21</c:v>
                </c:pt>
                <c:pt idx="13">
                  <c:v>Dec-21</c:v>
                </c:pt>
              </c:strCache>
            </c:strRef>
          </c:cat>
          <c:val>
            <c:numRef>
              <c:f>'Port Maria'!$B$2:$O$2</c:f>
              <c:numCache>
                <c:formatCode>0%</c:formatCode>
                <c:ptCount val="14"/>
                <c:pt idx="0">
                  <c:v>0.86000000000000054</c:v>
                </c:pt>
                <c:pt idx="1">
                  <c:v>0.88000000000000012</c:v>
                </c:pt>
                <c:pt idx="2">
                  <c:v>0.88000000000000012</c:v>
                </c:pt>
                <c:pt idx="3">
                  <c:v>0.9</c:v>
                </c:pt>
                <c:pt idx="4">
                  <c:v>0.85000000000000053</c:v>
                </c:pt>
                <c:pt idx="5">
                  <c:v>0.92</c:v>
                </c:pt>
                <c:pt idx="6">
                  <c:v>0.82000000000000051</c:v>
                </c:pt>
                <c:pt idx="7">
                  <c:v>0.92</c:v>
                </c:pt>
                <c:pt idx="8">
                  <c:v>0.96000000000000052</c:v>
                </c:pt>
                <c:pt idx="9">
                  <c:v>0.91</c:v>
                </c:pt>
                <c:pt idx="10">
                  <c:v>0.9400000000000005</c:v>
                </c:pt>
                <c:pt idx="11">
                  <c:v>0.9</c:v>
                </c:pt>
                <c:pt idx="12">
                  <c:v>0.9</c:v>
                </c:pt>
                <c:pt idx="13">
                  <c:v>0.9</c:v>
                </c:pt>
              </c:numCache>
            </c:numRef>
          </c:val>
          <c:smooth val="0"/>
          <c:extLst>
            <c:ext xmlns:c16="http://schemas.microsoft.com/office/drawing/2014/chart" uri="{C3380CC4-5D6E-409C-BE32-E72D297353CC}">
              <c16:uniqueId val="{00000000-EE8D-4748-B9B8-434C2116D3AC}"/>
            </c:ext>
          </c:extLst>
        </c:ser>
        <c:ser>
          <c:idx val="1"/>
          <c:order val="1"/>
          <c:tx>
            <c:strRef>
              <c:f>'Port Maria'!$A$3</c:f>
              <c:strCache>
                <c:ptCount val="1"/>
                <c:pt idx="0">
                  <c:v>On Treatment Suppression</c:v>
                </c:pt>
              </c:strCache>
            </c:strRef>
          </c:tx>
          <c:spPr>
            <a:ln w="28575" cap="rnd">
              <a:solidFill>
                <a:srgbClr val="0070C0"/>
              </a:solidFill>
              <a:prstDash val="sysDash"/>
              <a:round/>
            </a:ln>
            <a:effectLst/>
          </c:spPr>
          <c:marker>
            <c:symbol val="circle"/>
            <c:size val="5"/>
            <c:spPr>
              <a:solidFill>
                <a:srgbClr val="0070C0"/>
              </a:solidFill>
              <a:ln w="9525">
                <a:solidFill>
                  <a:srgbClr val="0070C0"/>
                </a:solidFill>
              </a:ln>
              <a:effectLst/>
            </c:spPr>
          </c:marker>
          <c:dLbls>
            <c:dLbl>
              <c:idx val="6"/>
              <c:layout>
                <c:manualLayout>
                  <c:x val="-2.5380826387366988E-2"/>
                  <c:y val="-2.194934368005811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E8D-4748-B9B8-434C2116D3AC}"/>
                </c:ext>
              </c:extLst>
            </c:dLbl>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'Port Maria'!$B$1:$O$1</c:f>
              <c:strCache>
                <c:ptCount val="14"/>
                <c:pt idx="0">
                  <c:v>Nov-20</c:v>
                </c:pt>
                <c:pt idx="1">
                  <c:v>Dec-20</c:v>
                </c:pt>
                <c:pt idx="2">
                  <c:v>Jan-21</c:v>
                </c:pt>
                <c:pt idx="3">
                  <c:v>Feb-21</c:v>
                </c:pt>
                <c:pt idx="4">
                  <c:v>Mar-21</c:v>
                </c:pt>
                <c:pt idx="5">
                  <c:v>Apr-21</c:v>
                </c:pt>
                <c:pt idx="6">
                  <c:v>May-21</c:v>
                </c:pt>
                <c:pt idx="7">
                  <c:v>Jun-21</c:v>
                </c:pt>
                <c:pt idx="8">
                  <c:v>Jul-21</c:v>
                </c:pt>
                <c:pt idx="9">
                  <c:v>Aug-21</c:v>
                </c:pt>
                <c:pt idx="10">
                  <c:v>Sep-21</c:v>
                </c:pt>
                <c:pt idx="11">
                  <c:v>Oct-21</c:v>
                </c:pt>
                <c:pt idx="12">
                  <c:v>Nov-21</c:v>
                </c:pt>
                <c:pt idx="13">
                  <c:v>Dec-21</c:v>
                </c:pt>
              </c:strCache>
            </c:strRef>
          </c:cat>
          <c:val>
            <c:numRef>
              <c:f>'Port Maria'!$B$3:$O$3</c:f>
              <c:numCache>
                <c:formatCode>0%</c:formatCode>
                <c:ptCount val="14"/>
                <c:pt idx="0">
                  <c:v>0.69000000000000061</c:v>
                </c:pt>
                <c:pt idx="1">
                  <c:v>0.72000000000000053</c:v>
                </c:pt>
                <c:pt idx="2">
                  <c:v>0.73000000000000054</c:v>
                </c:pt>
                <c:pt idx="3">
                  <c:v>0.73000000000000054</c:v>
                </c:pt>
                <c:pt idx="4">
                  <c:v>0.70000000000000051</c:v>
                </c:pt>
                <c:pt idx="5">
                  <c:v>0.77000000000000046</c:v>
                </c:pt>
                <c:pt idx="6">
                  <c:v>0.70000000000000051</c:v>
                </c:pt>
                <c:pt idx="7">
                  <c:v>0.75000000000000056</c:v>
                </c:pt>
                <c:pt idx="8">
                  <c:v>0.81</c:v>
                </c:pt>
                <c:pt idx="9">
                  <c:v>0.77000000000000046</c:v>
                </c:pt>
                <c:pt idx="10">
                  <c:v>0.77000000000000046</c:v>
                </c:pt>
                <c:pt idx="11">
                  <c:v>0.76000000000000056</c:v>
                </c:pt>
                <c:pt idx="12">
                  <c:v>0.77000000000000046</c:v>
                </c:pt>
                <c:pt idx="13">
                  <c:v>0.76000000000000056</c:v>
                </c:pt>
              </c:numCache>
            </c:numRef>
          </c:val>
          <c:smooth val="0"/>
          <c:extLst>
            <c:ext xmlns:c16="http://schemas.microsoft.com/office/drawing/2014/chart" uri="{C3380CC4-5D6E-409C-BE32-E72D297353CC}">
              <c16:uniqueId val="{00000001-EE8D-4748-B9B8-434C2116D3AC}"/>
            </c:ext>
          </c:extLst>
        </c:ser>
        <c:ser>
          <c:idx val="2"/>
          <c:order val="2"/>
          <c:tx>
            <c:strRef>
              <c:f>'Port Maria'!$A$4</c:f>
              <c:strCache>
                <c:ptCount val="1"/>
                <c:pt idx="0">
                  <c:v>On Register Uptake</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6"/>
              <c:layout>
                <c:manualLayout>
                  <c:x val="-1.9220431633151715E-2"/>
                  <c:y val="8.4262051735544026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E8D-4748-B9B8-434C2116D3AC}"/>
                </c:ext>
              </c:extLst>
            </c:dLbl>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'Port Maria'!$B$1:$O$1</c:f>
              <c:strCache>
                <c:ptCount val="14"/>
                <c:pt idx="0">
                  <c:v>Nov-20</c:v>
                </c:pt>
                <c:pt idx="1">
                  <c:v>Dec-20</c:v>
                </c:pt>
                <c:pt idx="2">
                  <c:v>Jan-21</c:v>
                </c:pt>
                <c:pt idx="3">
                  <c:v>Feb-21</c:v>
                </c:pt>
                <c:pt idx="4">
                  <c:v>Mar-21</c:v>
                </c:pt>
                <c:pt idx="5">
                  <c:v>Apr-21</c:v>
                </c:pt>
                <c:pt idx="6">
                  <c:v>May-21</c:v>
                </c:pt>
                <c:pt idx="7">
                  <c:v>Jun-21</c:v>
                </c:pt>
                <c:pt idx="8">
                  <c:v>Jul-21</c:v>
                </c:pt>
                <c:pt idx="9">
                  <c:v>Aug-21</c:v>
                </c:pt>
                <c:pt idx="10">
                  <c:v>Sep-21</c:v>
                </c:pt>
                <c:pt idx="11">
                  <c:v>Oct-21</c:v>
                </c:pt>
                <c:pt idx="12">
                  <c:v>Nov-21</c:v>
                </c:pt>
                <c:pt idx="13">
                  <c:v>Dec-21</c:v>
                </c:pt>
              </c:strCache>
            </c:strRef>
          </c:cat>
          <c:val>
            <c:numRef>
              <c:f>'Port Maria'!$B$4:$O$4</c:f>
              <c:numCache>
                <c:formatCode>0%</c:formatCode>
                <c:ptCount val="14"/>
                <c:pt idx="0">
                  <c:v>0.75000000000000056</c:v>
                </c:pt>
                <c:pt idx="1">
                  <c:v>0.77000000000000046</c:v>
                </c:pt>
                <c:pt idx="2">
                  <c:v>0.76000000000000056</c:v>
                </c:pt>
                <c:pt idx="3">
                  <c:v>0.77000000000000046</c:v>
                </c:pt>
                <c:pt idx="4">
                  <c:v>0.73000000000000054</c:v>
                </c:pt>
                <c:pt idx="5">
                  <c:v>0.79</c:v>
                </c:pt>
                <c:pt idx="6">
                  <c:v>0.66000000000000081</c:v>
                </c:pt>
                <c:pt idx="7">
                  <c:v>0.78</c:v>
                </c:pt>
                <c:pt idx="8">
                  <c:v>0.84000000000000052</c:v>
                </c:pt>
                <c:pt idx="9">
                  <c:v>0.77000000000000046</c:v>
                </c:pt>
                <c:pt idx="10">
                  <c:v>0.8</c:v>
                </c:pt>
                <c:pt idx="11">
                  <c:v>0.78</c:v>
                </c:pt>
                <c:pt idx="12">
                  <c:v>0.78</c:v>
                </c:pt>
                <c:pt idx="13">
                  <c:v>0.8</c:v>
                </c:pt>
              </c:numCache>
            </c:numRef>
          </c:val>
          <c:smooth val="0"/>
          <c:extLst>
            <c:ext xmlns:c16="http://schemas.microsoft.com/office/drawing/2014/chart" uri="{C3380CC4-5D6E-409C-BE32-E72D297353CC}">
              <c16:uniqueId val="{00000002-EE8D-4748-B9B8-434C2116D3AC}"/>
            </c:ext>
          </c:extLst>
        </c:ser>
        <c:ser>
          <c:idx val="3"/>
          <c:order val="3"/>
          <c:tx>
            <c:strRef>
              <c:f>'Port Maria'!$A$5</c:f>
              <c:strCache>
                <c:ptCount val="1"/>
                <c:pt idx="0">
                  <c:v>On Register Suppression</c:v>
                </c:pt>
              </c:strCache>
            </c:strRef>
          </c:tx>
          <c:spPr>
            <a:ln w="28575" cap="rnd">
              <a:solidFill>
                <a:schemeClr val="accent2"/>
              </a:solidFill>
              <a:prstDash val="sysDash"/>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'Port Maria'!$B$1:$O$1</c:f>
              <c:strCache>
                <c:ptCount val="14"/>
                <c:pt idx="0">
                  <c:v>Nov-20</c:v>
                </c:pt>
                <c:pt idx="1">
                  <c:v>Dec-20</c:v>
                </c:pt>
                <c:pt idx="2">
                  <c:v>Jan-21</c:v>
                </c:pt>
                <c:pt idx="3">
                  <c:v>Feb-21</c:v>
                </c:pt>
                <c:pt idx="4">
                  <c:v>Mar-21</c:v>
                </c:pt>
                <c:pt idx="5">
                  <c:v>Apr-21</c:v>
                </c:pt>
                <c:pt idx="6">
                  <c:v>May-21</c:v>
                </c:pt>
                <c:pt idx="7">
                  <c:v>Jun-21</c:v>
                </c:pt>
                <c:pt idx="8">
                  <c:v>Jul-21</c:v>
                </c:pt>
                <c:pt idx="9">
                  <c:v>Aug-21</c:v>
                </c:pt>
                <c:pt idx="10">
                  <c:v>Sep-21</c:v>
                </c:pt>
                <c:pt idx="11">
                  <c:v>Oct-21</c:v>
                </c:pt>
                <c:pt idx="12">
                  <c:v>Nov-21</c:v>
                </c:pt>
                <c:pt idx="13">
                  <c:v>Dec-21</c:v>
                </c:pt>
              </c:strCache>
            </c:strRef>
          </c:cat>
          <c:val>
            <c:numRef>
              <c:f>'Port Maria'!$B$5:$O$5</c:f>
              <c:numCache>
                <c:formatCode>0%</c:formatCode>
                <c:ptCount val="14"/>
                <c:pt idx="0">
                  <c:v>0.56999999999999995</c:v>
                </c:pt>
                <c:pt idx="1">
                  <c:v>0.59000000000000008</c:v>
                </c:pt>
                <c:pt idx="2">
                  <c:v>0.60000000000000053</c:v>
                </c:pt>
                <c:pt idx="3">
                  <c:v>0.61000000000000054</c:v>
                </c:pt>
                <c:pt idx="4">
                  <c:v>0.58000000000000018</c:v>
                </c:pt>
                <c:pt idx="5">
                  <c:v>0.63000000000000056</c:v>
                </c:pt>
                <c:pt idx="6">
                  <c:v>0.52</c:v>
                </c:pt>
                <c:pt idx="7">
                  <c:v>0.62000000000000055</c:v>
                </c:pt>
                <c:pt idx="8">
                  <c:v>0.68000000000000027</c:v>
                </c:pt>
                <c:pt idx="9">
                  <c:v>0.61000000000000054</c:v>
                </c:pt>
                <c:pt idx="10">
                  <c:v>0.61000000000000054</c:v>
                </c:pt>
                <c:pt idx="11">
                  <c:v>0.62000000000000055</c:v>
                </c:pt>
                <c:pt idx="12">
                  <c:v>0.63000000000000056</c:v>
                </c:pt>
                <c:pt idx="13">
                  <c:v>0.66000000000000081</c:v>
                </c:pt>
              </c:numCache>
            </c:numRef>
          </c:val>
          <c:smooth val="0"/>
          <c:extLst>
            <c:ext xmlns:c16="http://schemas.microsoft.com/office/drawing/2014/chart" uri="{C3380CC4-5D6E-409C-BE32-E72D297353CC}">
              <c16:uniqueId val="{00000003-EE8D-4748-B9B8-434C2116D3AC}"/>
            </c:ext>
          </c:extLst>
        </c:ser>
        <c:dLbls>
          <c:showLegendKey val="0"/>
          <c:showVal val="1"/>
          <c:showCatName val="0"/>
          <c:showSerName val="0"/>
          <c:showPercent val="0"/>
          <c:showBubbleSize val="0"/>
        </c:dLbls>
        <c:marker val="1"/>
        <c:smooth val="0"/>
        <c:axId val="65884544"/>
        <c:axId val="65886080"/>
      </c:lineChart>
      <c:catAx>
        <c:axId val="65884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65886080"/>
        <c:crosses val="autoZero"/>
        <c:auto val="1"/>
        <c:lblAlgn val="ctr"/>
        <c:lblOffset val="100"/>
        <c:noMultiLvlLbl val="0"/>
      </c:catAx>
      <c:valAx>
        <c:axId val="6588608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6588454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solidFill>
            <a:schemeClr val="tx1"/>
          </a:solidFill>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JM"/>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0F0DA2-DF7D-4DDC-93DE-AE51B77DE64F}" type="datetimeFigureOut">
              <a:rPr lang="en-JM" smtClean="0"/>
              <a:pPr/>
              <a:t>28/1/2022</a:t>
            </a:fld>
            <a:endParaRPr lang="en-JM"/>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JM"/>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JM"/>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8EF1B6-EA35-44B8-B419-2A814E4FE83B}" type="slidenum">
              <a:rPr lang="en-JM" smtClean="0"/>
              <a:pPr/>
              <a:t>‹#›</a:t>
            </a:fld>
            <a:endParaRPr lang="en-JM"/>
          </a:p>
        </p:txBody>
      </p:sp>
    </p:spTree>
    <p:extLst>
      <p:ext uri="{BB962C8B-B14F-4D97-AF65-F5344CB8AC3E}">
        <p14:creationId xmlns:p14="http://schemas.microsoft.com/office/powerpoint/2010/main" val="2267800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JM" dirty="0"/>
          </a:p>
        </p:txBody>
      </p:sp>
      <p:sp>
        <p:nvSpPr>
          <p:cNvPr id="4" name="Slide Number Placeholder 3"/>
          <p:cNvSpPr>
            <a:spLocks noGrp="1"/>
          </p:cNvSpPr>
          <p:nvPr>
            <p:ph type="sldNum" sz="quarter" idx="5"/>
          </p:nvPr>
        </p:nvSpPr>
        <p:spPr/>
        <p:txBody>
          <a:bodyPr/>
          <a:lstStyle/>
          <a:p>
            <a:fld id="{A58EF1B6-EA35-44B8-B419-2A814E4FE83B}" type="slidenum">
              <a:rPr lang="en-JM" smtClean="0"/>
              <a:pPr/>
              <a:t>6</a:t>
            </a:fld>
            <a:endParaRPr lang="en-JM"/>
          </a:p>
        </p:txBody>
      </p:sp>
    </p:spTree>
    <p:extLst>
      <p:ext uri="{BB962C8B-B14F-4D97-AF65-F5344CB8AC3E}">
        <p14:creationId xmlns:p14="http://schemas.microsoft.com/office/powerpoint/2010/main" val="257739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JM" dirty="0"/>
          </a:p>
        </p:txBody>
      </p:sp>
      <p:sp>
        <p:nvSpPr>
          <p:cNvPr id="4" name="Slide Number Placeholder 3"/>
          <p:cNvSpPr>
            <a:spLocks noGrp="1"/>
          </p:cNvSpPr>
          <p:nvPr>
            <p:ph type="sldNum" sz="quarter" idx="5"/>
          </p:nvPr>
        </p:nvSpPr>
        <p:spPr/>
        <p:txBody>
          <a:bodyPr/>
          <a:lstStyle/>
          <a:p>
            <a:fld id="{A58EF1B6-EA35-44B8-B419-2A814E4FE83B}" type="slidenum">
              <a:rPr lang="en-JM" smtClean="0"/>
              <a:pPr/>
              <a:t>10</a:t>
            </a:fld>
            <a:endParaRPr lang="en-JM"/>
          </a:p>
        </p:txBody>
      </p:sp>
    </p:spTree>
    <p:extLst>
      <p:ext uri="{BB962C8B-B14F-4D97-AF65-F5344CB8AC3E}">
        <p14:creationId xmlns:p14="http://schemas.microsoft.com/office/powerpoint/2010/main" val="3514251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9.jpe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Master" Target="../slideMasters/slideMaster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5" name="Straight Connector 4"/>
          <p:cNvCxnSpPr/>
          <p:nvPr userDrawn="1"/>
        </p:nvCxnSpPr>
        <p:spPr>
          <a:xfrm rot="5400000" flipH="1" flipV="1">
            <a:off x="0" y="0"/>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6" name="Group 24"/>
          <p:cNvGrpSpPr/>
          <p:nvPr userDrawn="1"/>
        </p:nvGrpSpPr>
        <p:grpSpPr>
          <a:xfrm>
            <a:off x="0" y="0"/>
            <a:ext cx="304800" cy="6858000"/>
            <a:chOff x="0" y="0"/>
            <a:chExt cx="228600" cy="6858000"/>
          </a:xfrm>
          <a:effectLst>
            <a:outerShdw blurRad="50800" dist="38100" dir="2700000" algn="tl" rotWithShape="0">
              <a:prstClr val="black">
                <a:alpha val="40000"/>
              </a:prstClr>
            </a:outerShdw>
          </a:effectLst>
        </p:grpSpPr>
        <p:sp>
          <p:nvSpPr>
            <p:cNvPr id="7" name="Rectangle 6"/>
            <p:cNvSpPr/>
            <p:nvPr/>
          </p:nvSpPr>
          <p:spPr>
            <a:xfrm>
              <a:off x="0" y="0"/>
              <a:ext cx="152400" cy="6858000"/>
            </a:xfrm>
            <a:prstGeom prst="rect">
              <a:avLst/>
            </a:prstGeom>
            <a:solidFill>
              <a:schemeClr val="accent1">
                <a:lumMod val="75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cxnSp>
          <p:nvCxnSpPr>
            <p:cNvPr id="8" name="Straight Connector 7"/>
            <p:cNvCxnSpPr/>
            <p:nvPr/>
          </p:nvCxnSpPr>
          <p:spPr>
            <a:xfrm rot="5400000">
              <a:off x="-3200400" y="3429000"/>
              <a:ext cx="68580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914400" y="2130426"/>
            <a:ext cx="10363200" cy="1470025"/>
          </a:xfrm>
        </p:spPr>
        <p:txBody>
          <a:bodyPr>
            <a:normAutofit/>
          </a:bodyPr>
          <a:lstStyle>
            <a:lvl1pPr>
              <a:defRPr sz="3600" b="1">
                <a:effectLst>
                  <a:outerShdw blurRad="50800" dist="38100" dir="2700000" algn="tl" rotWithShape="0">
                    <a:prstClr val="black">
                      <a:alpha val="40000"/>
                    </a:prstClr>
                  </a:outerShdw>
                </a:effectLst>
                <a:latin typeface="Arial" pitchFamily="34" charset="0"/>
                <a:cs typeface="Arial" pitchFamily="34" charset="0"/>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9" name="Date Placeholder 3"/>
          <p:cNvSpPr>
            <a:spLocks noGrp="1"/>
          </p:cNvSpPr>
          <p:nvPr>
            <p:ph type="dt" sz="half" idx="10"/>
          </p:nvPr>
        </p:nvSpPr>
        <p:spPr>
          <a:xfrm>
            <a:off x="711200" y="6324601"/>
            <a:ext cx="2844800" cy="365125"/>
          </a:xfrm>
        </p:spPr>
        <p:txBody>
          <a:bodyPr/>
          <a:lstStyle>
            <a:lvl1pPr>
              <a:defRPr/>
            </a:lvl1pPr>
          </a:lstStyle>
          <a:p>
            <a:pPr>
              <a:defRPr/>
            </a:pPr>
            <a:endParaRPr lang="en-US"/>
          </a:p>
        </p:txBody>
      </p:sp>
      <p:sp>
        <p:nvSpPr>
          <p:cNvPr id="10" name="Footer Placeholder 4"/>
          <p:cNvSpPr>
            <a:spLocks noGrp="1"/>
          </p:cNvSpPr>
          <p:nvPr>
            <p:ph type="ftr" sz="quarter" idx="11"/>
          </p:nvPr>
        </p:nvSpPr>
        <p:spPr>
          <a:xfrm>
            <a:off x="4572000" y="6324601"/>
            <a:ext cx="3860800" cy="365125"/>
          </a:xfrm>
        </p:spPr>
        <p:txBody>
          <a:bodyPr/>
          <a:lstStyle>
            <a:lvl1pPr>
              <a:defRPr/>
            </a:lvl1pPr>
          </a:lstStyle>
          <a:p>
            <a:pPr>
              <a:defRPr/>
            </a:pPr>
            <a:endParaRPr lang="en-US"/>
          </a:p>
        </p:txBody>
      </p:sp>
      <p:sp>
        <p:nvSpPr>
          <p:cNvPr id="11" name="Slide Number Placeholder 5"/>
          <p:cNvSpPr>
            <a:spLocks noGrp="1"/>
          </p:cNvSpPr>
          <p:nvPr>
            <p:ph type="sldNum" sz="quarter" idx="12"/>
          </p:nvPr>
        </p:nvSpPr>
        <p:spPr>
          <a:xfrm>
            <a:off x="9753600" y="6324601"/>
            <a:ext cx="812800" cy="396875"/>
          </a:xfrm>
        </p:spPr>
        <p:txBody>
          <a:bodyPr/>
          <a:lstStyle>
            <a:lvl1pPr>
              <a:defRPr/>
            </a:lvl1pPr>
          </a:lstStyle>
          <a:p>
            <a:pPr>
              <a:defRPr/>
            </a:pPr>
            <a:fld id="{8600AD03-163A-458B-9033-0834EBD8DB29}" type="slidenum">
              <a:rPr lang="en-US"/>
              <a:pPr>
                <a:defRPr/>
              </a:pPr>
              <a:t>‹#›</a:t>
            </a:fld>
            <a:endParaRPr lang="en-US" dirty="0"/>
          </a:p>
        </p:txBody>
      </p:sp>
      <p:pic>
        <p:nvPicPr>
          <p:cNvPr id="12" name="Picture 11" descr="Logo&#10;&#10;Description automatically generated with low confidence">
            <a:extLst>
              <a:ext uri="{FF2B5EF4-FFF2-40B4-BE49-F238E27FC236}">
                <a16:creationId xmlns:a16="http://schemas.microsoft.com/office/drawing/2014/main" id="{7F7C2107-381B-41D1-B850-9474F17B2FB7}"/>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9330" t="24106" r="3334" b="21843"/>
          <a:stretch/>
        </p:blipFill>
        <p:spPr>
          <a:xfrm>
            <a:off x="571499" y="168274"/>
            <a:ext cx="3385654" cy="1116240"/>
          </a:xfrm>
          <a:prstGeom prst="rect">
            <a:avLst/>
          </a:prstGeom>
        </p:spPr>
      </p:pic>
    </p:spTree>
    <p:extLst>
      <p:ext uri="{BB962C8B-B14F-4D97-AF65-F5344CB8AC3E}">
        <p14:creationId xmlns:p14="http://schemas.microsoft.com/office/powerpoint/2010/main" val="3286103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fld id="{249991F4-CA92-48B9-B02D-AD414A1CDA62}" type="datetimeFigureOut">
              <a:rPr lang="en-US"/>
              <a:pPr>
                <a:defRPr/>
              </a:pPr>
              <a:t>1/28/2022</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0D7630E2-CFEF-46FE-8D7C-971F4622D7AB}" type="slidenum">
              <a:rPr lang="en-US"/>
              <a:pPr>
                <a:defRPr/>
              </a:pPr>
              <a:t>‹#›</a:t>
            </a:fld>
            <a:endParaRPr lang="en-US"/>
          </a:p>
        </p:txBody>
      </p:sp>
    </p:spTree>
    <p:extLst>
      <p:ext uri="{BB962C8B-B14F-4D97-AF65-F5344CB8AC3E}">
        <p14:creationId xmlns:p14="http://schemas.microsoft.com/office/powerpoint/2010/main" val="58829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fld id="{FB9118E4-D752-4F46-9701-9396EBAC74BF}" type="datetimeFigureOut">
              <a:rPr lang="en-US"/>
              <a:pPr>
                <a:defRPr/>
              </a:pPr>
              <a:t>1/28/2022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A8DB50D-929B-47B1-A309-4F27C285A88C}" type="slidenum">
              <a:rPr lang="en-US"/>
              <a:pPr>
                <a:defRPr/>
              </a:pPr>
              <a:t>‹#›</a:t>
            </a:fld>
            <a:endParaRPr lang="en-US"/>
          </a:p>
        </p:txBody>
      </p:sp>
    </p:spTree>
    <p:extLst>
      <p:ext uri="{BB962C8B-B14F-4D97-AF65-F5344CB8AC3E}">
        <p14:creationId xmlns:p14="http://schemas.microsoft.com/office/powerpoint/2010/main" val="3454521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fld id="{8B9352B0-A523-414D-83D6-55F92E6AA4E7}" type="datetimeFigureOut">
              <a:rPr lang="en-US"/>
              <a:pPr>
                <a:defRPr/>
              </a:pPr>
              <a:t>1/28/2022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C98CE7-AAE9-4C6D-9C95-6413A1BBEEB8}" type="slidenum">
              <a:rPr lang="en-US"/>
              <a:pPr>
                <a:defRPr/>
              </a:pPr>
              <a:t>‹#›</a:t>
            </a:fld>
            <a:endParaRPr lang="en-US"/>
          </a:p>
        </p:txBody>
      </p:sp>
    </p:spTree>
    <p:extLst>
      <p:ext uri="{BB962C8B-B14F-4D97-AF65-F5344CB8AC3E}">
        <p14:creationId xmlns:p14="http://schemas.microsoft.com/office/powerpoint/2010/main" val="34473915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03643"/>
            <a:ext cx="9144000" cy="2387600"/>
          </a:xfrm>
        </p:spPr>
        <p:txBody>
          <a:bodyPr anchor="b"/>
          <a:lstStyle>
            <a:lvl1pPr algn="ctr">
              <a:defRPr sz="6000"/>
            </a:lvl1pPr>
          </a:lstStyle>
          <a:p>
            <a:r>
              <a:rPr lang="en-US"/>
              <a:t>Click to edit Master title style</a:t>
            </a:r>
            <a:endParaRPr lang="en-JM"/>
          </a:p>
        </p:txBody>
      </p:sp>
      <p:sp>
        <p:nvSpPr>
          <p:cNvPr id="3" name="Subtitle 2"/>
          <p:cNvSpPr>
            <a:spLocks noGrp="1"/>
          </p:cNvSpPr>
          <p:nvPr>
            <p:ph type="subTitle" idx="1"/>
          </p:nvPr>
        </p:nvSpPr>
        <p:spPr>
          <a:xfrm>
            <a:off x="1524000" y="4331368"/>
            <a:ext cx="9144000" cy="92643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JM"/>
          </a:p>
        </p:txBody>
      </p:sp>
      <p:cxnSp>
        <p:nvCxnSpPr>
          <p:cNvPr id="8" name="Straight Connector 7"/>
          <p:cNvCxnSpPr/>
          <p:nvPr userDrawn="1"/>
        </p:nvCxnSpPr>
        <p:spPr>
          <a:xfrm rot="5400000" flipH="1" flipV="1">
            <a:off x="0" y="0"/>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9" name="Group 24"/>
          <p:cNvGrpSpPr/>
          <p:nvPr userDrawn="1"/>
        </p:nvGrpSpPr>
        <p:grpSpPr>
          <a:xfrm>
            <a:off x="0" y="0"/>
            <a:ext cx="304800" cy="6858000"/>
            <a:chOff x="0" y="0"/>
            <a:chExt cx="228600" cy="6858000"/>
          </a:xfrm>
          <a:solidFill>
            <a:srgbClr val="002774"/>
          </a:solidFill>
          <a:effectLst>
            <a:outerShdw blurRad="50800" dist="38100" dir="2700000" algn="tl" rotWithShape="0">
              <a:prstClr val="black">
                <a:alpha val="40000"/>
              </a:prstClr>
            </a:outerShdw>
          </a:effectLst>
        </p:grpSpPr>
        <p:sp>
          <p:nvSpPr>
            <p:cNvPr id="10" name="Rectangle 9"/>
            <p:cNvSpPr/>
            <p:nvPr/>
          </p:nvSpPr>
          <p:spPr>
            <a:xfrm>
              <a:off x="0" y="0"/>
              <a:ext cx="152400" cy="6858000"/>
            </a:xfrm>
            <a:prstGeom prst="rect">
              <a:avLst/>
            </a:prstGeom>
            <a:grpFill/>
            <a:ln>
              <a:solidFill>
                <a:srgbClr val="003399"/>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cxnSp>
          <p:nvCxnSpPr>
            <p:cNvPr id="11" name="Straight Connector 10"/>
            <p:cNvCxnSpPr/>
            <p:nvPr/>
          </p:nvCxnSpPr>
          <p:spPr>
            <a:xfrm rot="5400000">
              <a:off x="-3200400" y="3429000"/>
              <a:ext cx="6858000" cy="0"/>
            </a:xfrm>
            <a:prstGeom prst="line">
              <a:avLst/>
            </a:prstGeom>
            <a:grpFill/>
            <a:ln>
              <a:solidFill>
                <a:srgbClr val="003399"/>
              </a:solidFill>
            </a:ln>
          </p:spPr>
          <p:style>
            <a:lnRef idx="1">
              <a:schemeClr val="accent1"/>
            </a:lnRef>
            <a:fillRef idx="0">
              <a:schemeClr val="accent1"/>
            </a:fillRef>
            <a:effectRef idx="0">
              <a:schemeClr val="accent1"/>
            </a:effectRef>
            <a:fontRef idx="minor">
              <a:schemeClr val="tx1"/>
            </a:fontRef>
          </p:style>
        </p:cxnSp>
      </p:grpSp>
      <p:pic>
        <p:nvPicPr>
          <p:cNvPr id="13" name="Picture 12">
            <a:extLst>
              <a:ext uri="{FF2B5EF4-FFF2-40B4-BE49-F238E27FC236}">
                <a16:creationId xmlns:a16="http://schemas.microsoft.com/office/drawing/2014/main" id="{07B0F6E6-BA34-4098-8BA7-7B18165448CD}"/>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519501" y="188088"/>
            <a:ext cx="2610141" cy="1114025"/>
          </a:xfrm>
          <a:prstGeom prst="rect">
            <a:avLst/>
          </a:prstGeom>
          <a:noFill/>
          <a:ln>
            <a:noFill/>
          </a:ln>
        </p:spPr>
      </p:pic>
      <p:pic>
        <p:nvPicPr>
          <p:cNvPr id="12" name="Picture 11" descr="I:\groups\gh\ITECH\Global_Programs\Caribbean\PEPFAR LOGOS\2010-01-12 PEPFAR Caribbean Logo.jp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128248" y="5656249"/>
            <a:ext cx="818076" cy="1097883"/>
          </a:xfrm>
          <a:prstGeom prst="rect">
            <a:avLst/>
          </a:prstGeom>
          <a:noFill/>
          <a:ln>
            <a:noFill/>
          </a:ln>
        </p:spPr>
      </p:pic>
      <p:pic>
        <p:nvPicPr>
          <p:cNvPr id="24" name="Picture 2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33808" y="5874162"/>
            <a:ext cx="2018786" cy="662057"/>
          </a:xfrm>
          <a:prstGeom prst="rect">
            <a:avLst/>
          </a:prstGeom>
        </p:spPr>
      </p:pic>
      <p:pic>
        <p:nvPicPr>
          <p:cNvPr id="5" name="Picture 4" descr="Logo&#10;&#10;Description automatically generated with low confidence">
            <a:extLst>
              <a:ext uri="{FF2B5EF4-FFF2-40B4-BE49-F238E27FC236}">
                <a16:creationId xmlns:a16="http://schemas.microsoft.com/office/drawing/2014/main" id="{A8BD08A9-6D06-45FF-B359-678457C4BCFF}"/>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l="8571" t="22025" r="5848" b="21896"/>
          <a:stretch/>
        </p:blipFill>
        <p:spPr>
          <a:xfrm>
            <a:off x="3728352" y="202514"/>
            <a:ext cx="2770425" cy="1061004"/>
          </a:xfrm>
          <a:prstGeom prst="rect">
            <a:avLst/>
          </a:prstGeom>
        </p:spPr>
      </p:pic>
      <p:pic>
        <p:nvPicPr>
          <p:cNvPr id="7" name="Picture 6">
            <a:extLst>
              <a:ext uri="{FF2B5EF4-FFF2-40B4-BE49-F238E27FC236}">
                <a16:creationId xmlns:a16="http://schemas.microsoft.com/office/drawing/2014/main" id="{F003B0D4-6D38-454C-BF69-F771DC3E7E4F}"/>
              </a:ext>
            </a:extLst>
          </p:cNvPr>
          <p:cNvPicPr>
            <a:picLocks noChangeAspect="1"/>
          </p:cNvPicPr>
          <p:nvPr userDrawn="1"/>
        </p:nvPicPr>
        <p:blipFill>
          <a:blip r:embed="rId6" cstate="print"/>
          <a:stretch>
            <a:fillRect/>
          </a:stretch>
        </p:blipFill>
        <p:spPr>
          <a:xfrm>
            <a:off x="6761234" y="254329"/>
            <a:ext cx="2499577" cy="981541"/>
          </a:xfrm>
          <a:prstGeom prst="rect">
            <a:avLst/>
          </a:prstGeom>
        </p:spPr>
      </p:pic>
      <p:pic>
        <p:nvPicPr>
          <p:cNvPr id="4" name="Picture 3">
            <a:extLst>
              <a:ext uri="{FF2B5EF4-FFF2-40B4-BE49-F238E27FC236}">
                <a16:creationId xmlns:a16="http://schemas.microsoft.com/office/drawing/2014/main" id="{1EFDDE7B-3DEC-46F9-9C6F-FB4DF7C340F3}"/>
              </a:ext>
            </a:extLst>
          </p:cNvPr>
          <p:cNvPicPr>
            <a:picLocks noChangeAspect="1"/>
          </p:cNvPicPr>
          <p:nvPr userDrawn="1"/>
        </p:nvPicPr>
        <p:blipFill>
          <a:blip r:embed="rId7" cstate="print"/>
          <a:stretch>
            <a:fillRect/>
          </a:stretch>
        </p:blipFill>
        <p:spPr>
          <a:xfrm>
            <a:off x="9643035" y="254329"/>
            <a:ext cx="2029457" cy="1097375"/>
          </a:xfrm>
          <a:prstGeom prst="rect">
            <a:avLst/>
          </a:prstGeom>
        </p:spPr>
      </p:pic>
    </p:spTree>
    <p:extLst>
      <p:ext uri="{BB962C8B-B14F-4D97-AF65-F5344CB8AC3E}">
        <p14:creationId xmlns:p14="http://schemas.microsoft.com/office/powerpoint/2010/main" val="6945878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JM" dirty="0"/>
          </a:p>
        </p:txBody>
      </p:sp>
      <p:sp>
        <p:nvSpPr>
          <p:cNvPr id="3" name="Content Placeholder 2"/>
          <p:cNvSpPr>
            <a:spLocks noGrp="1"/>
          </p:cNvSpPr>
          <p:nvPr>
            <p:ph idx="1" hasCustomPrompt="1"/>
          </p:nvPr>
        </p:nvSpPr>
        <p:spPr/>
        <p:txBody>
          <a:bodyPr/>
          <a:lstStyle>
            <a:lvl1pPr marL="463550" indent="-365760">
              <a:lnSpc>
                <a:spcPct val="100000"/>
              </a:lnSpc>
              <a:spcAft>
                <a:spcPts val="400"/>
              </a:spcAft>
              <a:buClr>
                <a:srgbClr val="002774"/>
              </a:buClr>
              <a:defRPr sz="3200"/>
            </a:lvl1pPr>
            <a:lvl2pPr marL="920750" indent="-365760">
              <a:lnSpc>
                <a:spcPct val="100000"/>
              </a:lnSpc>
              <a:spcAft>
                <a:spcPts val="400"/>
              </a:spcAft>
              <a:buClr>
                <a:srgbClr val="2A751D"/>
              </a:buClr>
              <a:defRPr sz="2800"/>
            </a:lvl2pPr>
            <a:lvl3pPr marL="1371600" indent="-365760">
              <a:lnSpc>
                <a:spcPct val="100000"/>
              </a:lnSpc>
              <a:spcAft>
                <a:spcPts val="400"/>
              </a:spcAft>
              <a:defRPr sz="2400"/>
            </a:lvl3pPr>
            <a:lvl4pPr indent="-365760">
              <a:lnSpc>
                <a:spcPct val="100000"/>
              </a:lnSpc>
              <a:spcAft>
                <a:spcPts val="400"/>
              </a:spcAft>
              <a:defRPr/>
            </a:lvl4pPr>
            <a:lvl5pPr indent="-365760">
              <a:lnSpc>
                <a:spcPct val="100000"/>
              </a:lnSpc>
              <a:spcAft>
                <a:spcPts val="400"/>
              </a:spcAf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JM" dirty="0"/>
          </a:p>
        </p:txBody>
      </p:sp>
      <p:pic>
        <p:nvPicPr>
          <p:cNvPr id="7" name="Picture 6">
            <a:extLst>
              <a:ext uri="{FF2B5EF4-FFF2-40B4-BE49-F238E27FC236}">
                <a16:creationId xmlns:a16="http://schemas.microsoft.com/office/drawing/2014/main" id="{BF898811-5253-4376-AA94-F8673303CF03}"/>
              </a:ext>
            </a:extLst>
          </p:cNvPr>
          <p:cNvPicPr>
            <a:picLocks noChangeAspect="1"/>
          </p:cNvPicPr>
          <p:nvPr userDrawn="1"/>
        </p:nvPicPr>
        <p:blipFill>
          <a:blip r:embed="rId2" cstate="print"/>
          <a:stretch>
            <a:fillRect/>
          </a:stretch>
        </p:blipFill>
        <p:spPr>
          <a:xfrm>
            <a:off x="8312543" y="6000749"/>
            <a:ext cx="1489245" cy="584801"/>
          </a:xfrm>
          <a:prstGeom prst="rect">
            <a:avLst/>
          </a:prstGeom>
        </p:spPr>
      </p:pic>
    </p:spTree>
    <p:extLst>
      <p:ext uri="{BB962C8B-B14F-4D97-AF65-F5344CB8AC3E}">
        <p14:creationId xmlns:p14="http://schemas.microsoft.com/office/powerpoint/2010/main" val="25844096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886778"/>
            <a:ext cx="10515600" cy="2852737"/>
          </a:xfrm>
        </p:spPr>
        <p:txBody>
          <a:bodyPr anchor="b"/>
          <a:lstStyle>
            <a:lvl1pPr>
              <a:defRPr sz="6000"/>
            </a:lvl1pPr>
          </a:lstStyle>
          <a:p>
            <a:r>
              <a:rPr lang="en-US"/>
              <a:t>Click to edit Master title style</a:t>
            </a:r>
            <a:endParaRPr lang="en-JM"/>
          </a:p>
        </p:txBody>
      </p:sp>
      <p:sp>
        <p:nvSpPr>
          <p:cNvPr id="3" name="Text Placeholder 2"/>
          <p:cNvSpPr>
            <a:spLocks noGrp="1"/>
          </p:cNvSpPr>
          <p:nvPr>
            <p:ph type="body" idx="1"/>
          </p:nvPr>
        </p:nvSpPr>
        <p:spPr>
          <a:xfrm>
            <a:off x="831850" y="376650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pPr>
              <a:defRPr/>
            </a:pPr>
            <a:fld id="{F9271696-914F-4F1F-9415-8E795E449E6C}" type="datetimeFigureOut">
              <a:rPr lang="en-US" smtClean="0"/>
              <a:pPr>
                <a:defRPr/>
              </a:pPr>
              <a:t>1/28/2022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pPr>
              <a:defRPr/>
            </a:pPr>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pPr>
              <a:defRPr/>
            </a:pPr>
            <a:fld id="{999A4E94-5DF5-43EC-B695-D359A9C24AA5}" type="slidenum">
              <a:rPr lang="en-US" smtClean="0"/>
              <a:pPr>
                <a:defRPr/>
              </a:pPr>
              <a:t>‹#›</a:t>
            </a:fld>
            <a:endParaRPr lang="en-US"/>
          </a:p>
        </p:txBody>
      </p:sp>
    </p:spTree>
    <p:extLst>
      <p:ext uri="{BB962C8B-B14F-4D97-AF65-F5344CB8AC3E}">
        <p14:creationId xmlns:p14="http://schemas.microsoft.com/office/powerpoint/2010/main" val="14007889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JM"/>
          </a:p>
        </p:txBody>
      </p:sp>
      <p:sp>
        <p:nvSpPr>
          <p:cNvPr id="3" name="Content Placeholder 2"/>
          <p:cNvSpPr>
            <a:spLocks noGrp="1"/>
          </p:cNvSpPr>
          <p:nvPr>
            <p:ph sz="half" idx="1"/>
          </p:nvPr>
        </p:nvSpPr>
        <p:spPr>
          <a:xfrm>
            <a:off x="838200" y="1607257"/>
            <a:ext cx="5181600" cy="4351338"/>
          </a:xfrm>
        </p:spPr>
        <p:txBody>
          <a:bodyPr/>
          <a:lstStyle>
            <a:lvl1pPr>
              <a:buClr>
                <a:srgbClr val="002774"/>
              </a:buCl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JM" dirty="0"/>
          </a:p>
        </p:txBody>
      </p:sp>
      <p:sp>
        <p:nvSpPr>
          <p:cNvPr id="4" name="Content Placeholder 3"/>
          <p:cNvSpPr>
            <a:spLocks noGrp="1"/>
          </p:cNvSpPr>
          <p:nvPr>
            <p:ph sz="half" idx="2"/>
          </p:nvPr>
        </p:nvSpPr>
        <p:spPr>
          <a:xfrm>
            <a:off x="6172200" y="1607257"/>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JM"/>
          </a:p>
        </p:txBody>
      </p:sp>
      <p:pic>
        <p:nvPicPr>
          <p:cNvPr id="8" name="Picture 7">
            <a:extLst>
              <a:ext uri="{FF2B5EF4-FFF2-40B4-BE49-F238E27FC236}">
                <a16:creationId xmlns:a16="http://schemas.microsoft.com/office/drawing/2014/main" id="{7F950744-2A89-47B4-8C3F-3B8F3A7CC8E9}"/>
              </a:ext>
            </a:extLst>
          </p:cNvPr>
          <p:cNvPicPr>
            <a:picLocks noChangeAspect="1"/>
          </p:cNvPicPr>
          <p:nvPr userDrawn="1"/>
        </p:nvPicPr>
        <p:blipFill>
          <a:blip r:embed="rId2" cstate="print"/>
          <a:stretch>
            <a:fillRect/>
          </a:stretch>
        </p:blipFill>
        <p:spPr>
          <a:xfrm>
            <a:off x="8077200" y="5993312"/>
            <a:ext cx="1504950" cy="609265"/>
          </a:xfrm>
          <a:prstGeom prst="rect">
            <a:avLst/>
          </a:prstGeom>
        </p:spPr>
      </p:pic>
    </p:spTree>
    <p:extLst>
      <p:ext uri="{BB962C8B-B14F-4D97-AF65-F5344CB8AC3E}">
        <p14:creationId xmlns:p14="http://schemas.microsoft.com/office/powerpoint/2010/main" val="2575491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JM"/>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7" name="Date Placeholder 6"/>
          <p:cNvSpPr>
            <a:spLocks noGrp="1"/>
          </p:cNvSpPr>
          <p:nvPr>
            <p:ph type="dt" sz="half" idx="10"/>
          </p:nvPr>
        </p:nvSpPr>
        <p:spPr>
          <a:xfrm>
            <a:off x="838200" y="6356350"/>
            <a:ext cx="2743200" cy="365125"/>
          </a:xfrm>
          <a:prstGeom prst="rect">
            <a:avLst/>
          </a:prstGeom>
        </p:spPr>
        <p:txBody>
          <a:bodyPr/>
          <a:lstStyle/>
          <a:p>
            <a:pPr>
              <a:defRPr/>
            </a:pPr>
            <a:fld id="{B6795D56-9D6B-4115-80C1-32A58ABB145F}" type="datetimeFigureOut">
              <a:rPr lang="en-US" smtClean="0"/>
              <a:pPr>
                <a:defRPr/>
              </a:pPr>
              <a:t>1/28/2022</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pPr>
              <a:defRPr/>
            </a:pPr>
            <a:endParaRPr lang="en-US"/>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pPr>
              <a:defRPr/>
            </a:pPr>
            <a:fld id="{F95B9245-D22B-4B34-A3CD-660C1F7ED8DB}" type="slidenum">
              <a:rPr lang="en-US" smtClean="0"/>
              <a:pPr>
                <a:defRPr/>
              </a:pPr>
              <a:t>‹#›</a:t>
            </a:fld>
            <a:endParaRPr lang="en-US"/>
          </a:p>
        </p:txBody>
      </p:sp>
    </p:spTree>
    <p:extLst>
      <p:ext uri="{BB962C8B-B14F-4D97-AF65-F5344CB8AC3E}">
        <p14:creationId xmlns:p14="http://schemas.microsoft.com/office/powerpoint/2010/main" val="24784798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JM"/>
          </a:p>
        </p:txBody>
      </p:sp>
      <p:sp>
        <p:nvSpPr>
          <p:cNvPr id="3" name="Date Placeholder 2"/>
          <p:cNvSpPr>
            <a:spLocks noGrp="1"/>
          </p:cNvSpPr>
          <p:nvPr>
            <p:ph type="dt" sz="half" idx="10"/>
          </p:nvPr>
        </p:nvSpPr>
        <p:spPr>
          <a:xfrm>
            <a:off x="838200" y="6356350"/>
            <a:ext cx="2743200" cy="365125"/>
          </a:xfrm>
          <a:prstGeom prst="rect">
            <a:avLst/>
          </a:prstGeom>
        </p:spPr>
        <p:txBody>
          <a:bodyPr/>
          <a:lstStyle/>
          <a:p>
            <a:pPr>
              <a:defRPr/>
            </a:pPr>
            <a:fld id="{68DC252E-F7D3-41A9-9BEB-E3E94CD321BE}" type="datetimeFigureOut">
              <a:rPr lang="en-US" smtClean="0"/>
              <a:pPr>
                <a:defRPr/>
              </a:pPr>
              <a:t>1/28/2022</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pPr>
              <a:defRPr/>
            </a:pPr>
            <a:endParaRPr 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pPr>
              <a:defRPr/>
            </a:pPr>
            <a:fld id="{570960A0-4F68-42EF-9190-C391C59D5568}" type="slidenum">
              <a:rPr lang="en-US" smtClean="0"/>
              <a:pPr>
                <a:defRPr/>
              </a:pPr>
              <a:t>‹#›</a:t>
            </a:fld>
            <a:endParaRPr lang="en-US"/>
          </a:p>
        </p:txBody>
      </p:sp>
    </p:spTree>
    <p:extLst>
      <p:ext uri="{BB962C8B-B14F-4D97-AF65-F5344CB8AC3E}">
        <p14:creationId xmlns:p14="http://schemas.microsoft.com/office/powerpoint/2010/main" val="34620476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pPr>
              <a:defRPr/>
            </a:pPr>
            <a:fld id="{7A666D3D-6D14-4B6D-BB15-9C6857D37008}" type="datetimeFigureOut">
              <a:rPr lang="en-US" smtClean="0"/>
              <a:pPr>
                <a:defRPr/>
              </a:pPr>
              <a:t>1/28/2022</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pPr>
              <a:defRPr/>
            </a:pPr>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pPr>
              <a:defRPr/>
            </a:pPr>
            <a:fld id="{F9A002DD-7B8A-4950-8B99-68B943644367}" type="slidenum">
              <a:rPr lang="en-US" smtClean="0"/>
              <a:pPr>
                <a:defRPr/>
              </a:pPr>
              <a:t>‹#›</a:t>
            </a:fld>
            <a:endParaRPr lang="en-US"/>
          </a:p>
        </p:txBody>
      </p:sp>
    </p:spTree>
    <p:extLst>
      <p:ext uri="{BB962C8B-B14F-4D97-AF65-F5344CB8AC3E}">
        <p14:creationId xmlns:p14="http://schemas.microsoft.com/office/powerpoint/2010/main" val="2934742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cxnSp>
        <p:nvCxnSpPr>
          <p:cNvPr id="5" name="Straight Connector 4"/>
          <p:cNvCxnSpPr/>
          <p:nvPr userDrawn="1"/>
        </p:nvCxnSpPr>
        <p:spPr>
          <a:xfrm rot="5400000" flipH="1" flipV="1">
            <a:off x="0" y="0"/>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6" name="Group 24"/>
          <p:cNvGrpSpPr/>
          <p:nvPr userDrawn="1"/>
        </p:nvGrpSpPr>
        <p:grpSpPr>
          <a:xfrm>
            <a:off x="0" y="0"/>
            <a:ext cx="304800" cy="6858000"/>
            <a:chOff x="0" y="0"/>
            <a:chExt cx="228600" cy="6858000"/>
          </a:xfrm>
          <a:effectLst>
            <a:outerShdw blurRad="50800" dist="38100" dir="2700000" algn="tl" rotWithShape="0">
              <a:prstClr val="black">
                <a:alpha val="40000"/>
              </a:prstClr>
            </a:outerShdw>
          </a:effectLst>
        </p:grpSpPr>
        <p:sp>
          <p:nvSpPr>
            <p:cNvPr id="7" name="Rectangle 6"/>
            <p:cNvSpPr/>
            <p:nvPr/>
          </p:nvSpPr>
          <p:spPr>
            <a:xfrm>
              <a:off x="0" y="0"/>
              <a:ext cx="152400" cy="6858000"/>
            </a:xfrm>
            <a:prstGeom prst="rect">
              <a:avLst/>
            </a:prstGeom>
            <a:solidFill>
              <a:schemeClr val="accent1">
                <a:lumMod val="75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cxnSp>
          <p:nvCxnSpPr>
            <p:cNvPr id="8" name="Straight Connector 7"/>
            <p:cNvCxnSpPr/>
            <p:nvPr/>
          </p:nvCxnSpPr>
          <p:spPr>
            <a:xfrm rot="5400000">
              <a:off x="-3200400" y="3429000"/>
              <a:ext cx="68580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9" name="Line 4"/>
          <p:cNvSpPr>
            <a:spLocks noChangeShapeType="1"/>
          </p:cNvSpPr>
          <p:nvPr userDrawn="1"/>
        </p:nvSpPr>
        <p:spPr bwMode="auto">
          <a:xfrm>
            <a:off x="1219200" y="3352800"/>
            <a:ext cx="9855200" cy="0"/>
          </a:xfrm>
          <a:prstGeom prst="line">
            <a:avLst/>
          </a:prstGeom>
          <a:noFill/>
          <a:ln w="19050">
            <a:solidFill>
              <a:schemeClr val="accent1">
                <a:lumMod val="75000"/>
              </a:schemeClr>
            </a:solidFill>
            <a:round/>
            <a:headEnd/>
            <a:tailEnd/>
          </a:ln>
          <a:effectLst/>
        </p:spPr>
        <p:txBody>
          <a:bodyPr/>
          <a:lstStyle/>
          <a:p>
            <a:pPr fontAlgn="auto">
              <a:spcBef>
                <a:spcPts val="0"/>
              </a:spcBef>
              <a:spcAft>
                <a:spcPts val="0"/>
              </a:spcAft>
              <a:defRPr/>
            </a:pPr>
            <a:endParaRPr lang="en-US" sz="1800">
              <a:latin typeface="Times New Roman" pitchFamily="26" charset="0"/>
            </a:endParaRPr>
          </a:p>
        </p:txBody>
      </p:sp>
      <p:sp>
        <p:nvSpPr>
          <p:cNvPr id="10" name="Line 5"/>
          <p:cNvSpPr>
            <a:spLocks noChangeShapeType="1"/>
          </p:cNvSpPr>
          <p:nvPr userDrawn="1"/>
        </p:nvSpPr>
        <p:spPr bwMode="auto">
          <a:xfrm>
            <a:off x="2641600" y="1676400"/>
            <a:ext cx="0" cy="3505200"/>
          </a:xfrm>
          <a:prstGeom prst="line">
            <a:avLst/>
          </a:prstGeom>
          <a:noFill/>
          <a:ln w="19050">
            <a:solidFill>
              <a:schemeClr val="accent1">
                <a:lumMod val="75000"/>
              </a:schemeClr>
            </a:solidFill>
            <a:round/>
            <a:headEnd/>
            <a:tailEnd/>
          </a:ln>
          <a:effectLst/>
        </p:spPr>
        <p:txBody>
          <a:bodyPr/>
          <a:lstStyle/>
          <a:p>
            <a:pPr fontAlgn="auto">
              <a:spcBef>
                <a:spcPts val="0"/>
              </a:spcBef>
              <a:spcAft>
                <a:spcPts val="0"/>
              </a:spcAft>
              <a:defRPr/>
            </a:pPr>
            <a:endParaRPr lang="en-US" sz="1800">
              <a:latin typeface="Times New Roman" pitchFamily="26" charset="0"/>
            </a:endParaRPr>
          </a:p>
        </p:txBody>
      </p:sp>
      <p:sp>
        <p:nvSpPr>
          <p:cNvPr id="2" name="Title 1"/>
          <p:cNvSpPr>
            <a:spLocks noGrp="1"/>
          </p:cNvSpPr>
          <p:nvPr>
            <p:ph type="ctrTitle"/>
          </p:nvPr>
        </p:nvSpPr>
        <p:spPr>
          <a:xfrm>
            <a:off x="2844800" y="1752600"/>
            <a:ext cx="8229600" cy="1390650"/>
          </a:xfrm>
        </p:spPr>
        <p:txBody>
          <a:bodyPr>
            <a:normAutofit/>
          </a:bodyPr>
          <a:lstStyle>
            <a:lvl1pPr>
              <a:defRPr sz="3600" b="1">
                <a:effectLst>
                  <a:outerShdw blurRad="50800" dist="38100" dir="2700000" algn="tl" rotWithShape="0">
                    <a:prstClr val="black">
                      <a:alpha val="40000"/>
                    </a:prstClr>
                  </a:outerShdw>
                </a:effectLst>
                <a:latin typeface="Arial" pitchFamily="34" charset="0"/>
                <a:cs typeface="Arial" pitchFamily="34" charset="0"/>
              </a:defRPr>
            </a:lvl1pPr>
          </a:lstStyle>
          <a:p>
            <a:r>
              <a:rPr lang="en-US" dirty="0"/>
              <a:t>Click to edit Master title style</a:t>
            </a:r>
          </a:p>
        </p:txBody>
      </p:sp>
      <p:sp>
        <p:nvSpPr>
          <p:cNvPr id="3" name="Subtitle 2"/>
          <p:cNvSpPr>
            <a:spLocks noGrp="1"/>
          </p:cNvSpPr>
          <p:nvPr>
            <p:ph type="subTitle" idx="1"/>
          </p:nvPr>
        </p:nvSpPr>
        <p:spPr>
          <a:xfrm>
            <a:off x="2844800" y="3505200"/>
            <a:ext cx="8229600" cy="1447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1" name="Date Placeholder 3"/>
          <p:cNvSpPr>
            <a:spLocks noGrp="1"/>
          </p:cNvSpPr>
          <p:nvPr>
            <p:ph type="dt" sz="half" idx="10"/>
          </p:nvPr>
        </p:nvSpPr>
        <p:spPr>
          <a:xfrm>
            <a:off x="711200" y="6324601"/>
            <a:ext cx="2844800" cy="365125"/>
          </a:xfrm>
        </p:spPr>
        <p:txBody>
          <a:bodyPr/>
          <a:lstStyle>
            <a:lvl1pPr>
              <a:defRPr/>
            </a:lvl1pPr>
          </a:lstStyle>
          <a:p>
            <a:pPr>
              <a:defRPr/>
            </a:pPr>
            <a:endParaRPr lang="en-US"/>
          </a:p>
        </p:txBody>
      </p:sp>
      <p:sp>
        <p:nvSpPr>
          <p:cNvPr id="12" name="Footer Placeholder 4"/>
          <p:cNvSpPr>
            <a:spLocks noGrp="1"/>
          </p:cNvSpPr>
          <p:nvPr>
            <p:ph type="ftr" sz="quarter" idx="11"/>
          </p:nvPr>
        </p:nvSpPr>
        <p:spPr>
          <a:xfrm>
            <a:off x="4572000" y="6324601"/>
            <a:ext cx="3860800" cy="365125"/>
          </a:xfrm>
        </p:spPr>
        <p:txBody>
          <a:bodyPr/>
          <a:lstStyle>
            <a:lvl1pPr>
              <a:defRPr/>
            </a:lvl1pPr>
          </a:lstStyle>
          <a:p>
            <a:pPr>
              <a:defRPr/>
            </a:pPr>
            <a:endParaRPr lang="en-US"/>
          </a:p>
        </p:txBody>
      </p:sp>
      <p:sp>
        <p:nvSpPr>
          <p:cNvPr id="13" name="Slide Number Placeholder 5"/>
          <p:cNvSpPr>
            <a:spLocks noGrp="1"/>
          </p:cNvSpPr>
          <p:nvPr>
            <p:ph type="sldNum" sz="quarter" idx="12"/>
          </p:nvPr>
        </p:nvSpPr>
        <p:spPr>
          <a:xfrm>
            <a:off x="9753600" y="6324601"/>
            <a:ext cx="812800" cy="396875"/>
          </a:xfrm>
        </p:spPr>
        <p:txBody>
          <a:bodyPr/>
          <a:lstStyle>
            <a:lvl1pPr>
              <a:defRPr/>
            </a:lvl1pPr>
          </a:lstStyle>
          <a:p>
            <a:pPr>
              <a:defRPr/>
            </a:pPr>
            <a:fld id="{36488939-DF6E-4BE7-B52F-94F03C515023}" type="slidenum">
              <a:rPr lang="en-US"/>
              <a:pPr>
                <a:defRPr/>
              </a:pPr>
              <a:t>‹#›</a:t>
            </a:fld>
            <a:endParaRPr lang="en-US" dirty="0"/>
          </a:p>
        </p:txBody>
      </p:sp>
      <p:pic>
        <p:nvPicPr>
          <p:cNvPr id="14" name="Picture 13" descr="Logo&#10;&#10;Description automatically generated with low confidence">
            <a:extLst>
              <a:ext uri="{FF2B5EF4-FFF2-40B4-BE49-F238E27FC236}">
                <a16:creationId xmlns:a16="http://schemas.microsoft.com/office/drawing/2014/main" id="{058ADF7E-1D3A-4087-88F4-6BDEE3B3FCB3}"/>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9330" t="24106" r="3334" b="21843"/>
          <a:stretch/>
        </p:blipFill>
        <p:spPr>
          <a:xfrm>
            <a:off x="447221" y="168274"/>
            <a:ext cx="3303072" cy="1089013"/>
          </a:xfrm>
          <a:prstGeom prst="rect">
            <a:avLst/>
          </a:prstGeom>
        </p:spPr>
      </p:pic>
    </p:spTree>
    <p:extLst>
      <p:ext uri="{BB962C8B-B14F-4D97-AF65-F5344CB8AC3E}">
        <p14:creationId xmlns:p14="http://schemas.microsoft.com/office/powerpoint/2010/main" val="13144637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JM"/>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pPr>
              <a:defRPr/>
            </a:pPr>
            <a:fld id="{4873D265-C95C-4867-BDBE-EB76EC611CC9}" type="datetimeFigureOut">
              <a:rPr lang="en-US" smtClean="0"/>
              <a:pPr>
                <a:defRPr/>
              </a:pPr>
              <a:t>1/28/2022</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pPr>
              <a:defRPr/>
            </a:pPr>
            <a:fld id="{76C290FA-5217-42C8-A57D-0C6F096B006F}" type="slidenum">
              <a:rPr lang="en-US" smtClean="0"/>
              <a:pPr>
                <a:defRPr/>
              </a:pPr>
              <a:t>‹#›</a:t>
            </a:fld>
            <a:endParaRPr lang="en-US"/>
          </a:p>
        </p:txBody>
      </p:sp>
    </p:spTree>
    <p:extLst>
      <p:ext uri="{BB962C8B-B14F-4D97-AF65-F5344CB8AC3E}">
        <p14:creationId xmlns:p14="http://schemas.microsoft.com/office/powerpoint/2010/main" val="17134822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JM"/>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JM"/>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pPr>
              <a:defRPr/>
            </a:pPr>
            <a:fld id="{249991F4-CA92-48B9-B02D-AD414A1CDA62}" type="datetimeFigureOut">
              <a:rPr lang="en-US" smtClean="0"/>
              <a:pPr>
                <a:defRPr/>
              </a:pPr>
              <a:t>1/28/2022</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pPr>
              <a:defRPr/>
            </a:pPr>
            <a:fld id="{0D7630E2-CFEF-46FE-8D7C-971F4622D7AB}" type="slidenum">
              <a:rPr lang="en-US" smtClean="0"/>
              <a:pPr>
                <a:defRPr/>
              </a:pPr>
              <a:t>‹#›</a:t>
            </a:fld>
            <a:endParaRPr lang="en-US"/>
          </a:p>
        </p:txBody>
      </p:sp>
    </p:spTree>
    <p:extLst>
      <p:ext uri="{BB962C8B-B14F-4D97-AF65-F5344CB8AC3E}">
        <p14:creationId xmlns:p14="http://schemas.microsoft.com/office/powerpoint/2010/main" val="23040448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JM"/>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Date Placeholder 3"/>
          <p:cNvSpPr>
            <a:spLocks noGrp="1"/>
          </p:cNvSpPr>
          <p:nvPr>
            <p:ph type="dt" sz="half" idx="10"/>
          </p:nvPr>
        </p:nvSpPr>
        <p:spPr>
          <a:xfrm>
            <a:off x="838200" y="6356350"/>
            <a:ext cx="2743200" cy="365125"/>
          </a:xfrm>
          <a:prstGeom prst="rect">
            <a:avLst/>
          </a:prstGeom>
        </p:spPr>
        <p:txBody>
          <a:bodyPr/>
          <a:lstStyle/>
          <a:p>
            <a:pPr>
              <a:defRPr/>
            </a:pPr>
            <a:fld id="{FB9118E4-D752-4F46-9701-9396EBAC74BF}" type="datetimeFigureOut">
              <a:rPr lang="en-US" smtClean="0"/>
              <a:pPr>
                <a:defRPr/>
              </a:pPr>
              <a:t>1/28/2022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pPr>
              <a:defRPr/>
            </a:pPr>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pPr>
              <a:defRPr/>
            </a:pPr>
            <a:fld id="{0A8DB50D-929B-47B1-A309-4F27C285A88C}" type="slidenum">
              <a:rPr lang="en-US" smtClean="0"/>
              <a:pPr>
                <a:defRPr/>
              </a:pPr>
              <a:t>‹#›</a:t>
            </a:fld>
            <a:endParaRPr lang="en-US"/>
          </a:p>
        </p:txBody>
      </p:sp>
    </p:spTree>
    <p:extLst>
      <p:ext uri="{BB962C8B-B14F-4D97-AF65-F5344CB8AC3E}">
        <p14:creationId xmlns:p14="http://schemas.microsoft.com/office/powerpoint/2010/main" val="34226218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JM"/>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JM"/>
          </a:p>
        </p:txBody>
      </p:sp>
      <p:sp>
        <p:nvSpPr>
          <p:cNvPr id="4" name="Date Placeholder 3"/>
          <p:cNvSpPr>
            <a:spLocks noGrp="1"/>
          </p:cNvSpPr>
          <p:nvPr>
            <p:ph type="dt" sz="half" idx="10"/>
          </p:nvPr>
        </p:nvSpPr>
        <p:spPr>
          <a:xfrm>
            <a:off x="838200" y="6356350"/>
            <a:ext cx="2743200" cy="365125"/>
          </a:xfrm>
          <a:prstGeom prst="rect">
            <a:avLst/>
          </a:prstGeom>
        </p:spPr>
        <p:txBody>
          <a:bodyPr/>
          <a:lstStyle/>
          <a:p>
            <a:pPr>
              <a:defRPr/>
            </a:pPr>
            <a:fld id="{8B9352B0-A523-414D-83D6-55F92E6AA4E7}" type="datetimeFigureOut">
              <a:rPr lang="en-US" smtClean="0"/>
              <a:pPr>
                <a:defRPr/>
              </a:pPr>
              <a:t>1/28/2022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pPr>
              <a:defRPr/>
            </a:pPr>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pPr>
              <a:defRPr/>
            </a:pPr>
            <a:fld id="{2DC98CE7-AAE9-4C6D-9C95-6413A1BBEEB8}" type="slidenum">
              <a:rPr lang="en-US" smtClean="0"/>
              <a:pPr>
                <a:defRPr/>
              </a:pPr>
              <a:t>‹#›</a:t>
            </a:fld>
            <a:endParaRPr lang="en-US"/>
          </a:p>
        </p:txBody>
      </p:sp>
    </p:spTree>
    <p:extLst>
      <p:ext uri="{BB962C8B-B14F-4D97-AF65-F5344CB8AC3E}">
        <p14:creationId xmlns:p14="http://schemas.microsoft.com/office/powerpoint/2010/main" val="9523478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5" name="Straight Connector 4"/>
          <p:cNvCxnSpPr/>
          <p:nvPr/>
        </p:nvCxnSpPr>
        <p:spPr>
          <a:xfrm rot="5400000" flipH="1" flipV="1">
            <a:off x="0" y="0"/>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6" name="Group 24"/>
          <p:cNvGrpSpPr/>
          <p:nvPr/>
        </p:nvGrpSpPr>
        <p:grpSpPr>
          <a:xfrm>
            <a:off x="0" y="0"/>
            <a:ext cx="304800" cy="6858000"/>
            <a:chOff x="0" y="0"/>
            <a:chExt cx="228600" cy="6858000"/>
          </a:xfrm>
          <a:effectLst>
            <a:outerShdw blurRad="50800" dist="38100" dir="2700000" algn="tl" rotWithShape="0">
              <a:prstClr val="black">
                <a:alpha val="40000"/>
              </a:prstClr>
            </a:outerShdw>
          </a:effectLst>
        </p:grpSpPr>
        <p:sp>
          <p:nvSpPr>
            <p:cNvPr id="7" name="Rectangle 6"/>
            <p:cNvSpPr/>
            <p:nvPr/>
          </p:nvSpPr>
          <p:spPr>
            <a:xfrm>
              <a:off x="0" y="0"/>
              <a:ext cx="152400" cy="6858000"/>
            </a:xfrm>
            <a:prstGeom prst="rect">
              <a:avLst/>
            </a:prstGeom>
            <a:solidFill>
              <a:schemeClr val="accent1">
                <a:lumMod val="75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cxnSp>
          <p:nvCxnSpPr>
            <p:cNvPr id="8" name="Straight Connector 7"/>
            <p:cNvCxnSpPr/>
            <p:nvPr/>
          </p:nvCxnSpPr>
          <p:spPr>
            <a:xfrm rot="5400000">
              <a:off x="-3200400" y="3429000"/>
              <a:ext cx="68580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914400" y="2130426"/>
            <a:ext cx="10363200" cy="1470025"/>
          </a:xfrm>
        </p:spPr>
        <p:txBody>
          <a:bodyPr>
            <a:normAutofit/>
          </a:bodyPr>
          <a:lstStyle>
            <a:lvl1pPr>
              <a:defRPr sz="3600" b="1">
                <a:effectLst>
                  <a:outerShdw blurRad="50800" dist="38100" dir="2700000" algn="tl" rotWithShape="0">
                    <a:prstClr val="black">
                      <a:alpha val="40000"/>
                    </a:prstClr>
                  </a:outerShdw>
                </a:effectLst>
                <a:latin typeface="Arial" pitchFamily="34" charset="0"/>
                <a:cs typeface="Arial"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9" name="Date Placeholder 3"/>
          <p:cNvSpPr>
            <a:spLocks noGrp="1"/>
          </p:cNvSpPr>
          <p:nvPr>
            <p:ph type="dt" sz="half" idx="10"/>
          </p:nvPr>
        </p:nvSpPr>
        <p:spPr>
          <a:xfrm>
            <a:off x="711200" y="6324601"/>
            <a:ext cx="2844800" cy="365125"/>
          </a:xfrm>
        </p:spPr>
        <p:txBody>
          <a:bodyPr/>
          <a:lstStyle>
            <a:lvl1pPr>
              <a:defRPr/>
            </a:lvl1pPr>
          </a:lstStyle>
          <a:p>
            <a:pPr>
              <a:defRPr/>
            </a:pPr>
            <a:endParaRPr lang="en-US"/>
          </a:p>
        </p:txBody>
      </p:sp>
      <p:sp>
        <p:nvSpPr>
          <p:cNvPr id="10" name="Footer Placeholder 4"/>
          <p:cNvSpPr>
            <a:spLocks noGrp="1"/>
          </p:cNvSpPr>
          <p:nvPr>
            <p:ph type="ftr" sz="quarter" idx="11"/>
          </p:nvPr>
        </p:nvSpPr>
        <p:spPr>
          <a:xfrm>
            <a:off x="4572000" y="6324601"/>
            <a:ext cx="3860800" cy="365125"/>
          </a:xfrm>
        </p:spPr>
        <p:txBody>
          <a:bodyPr/>
          <a:lstStyle>
            <a:lvl1pPr>
              <a:defRPr/>
            </a:lvl1pPr>
          </a:lstStyle>
          <a:p>
            <a:pPr>
              <a:defRPr/>
            </a:pPr>
            <a:endParaRPr lang="en-US"/>
          </a:p>
        </p:txBody>
      </p:sp>
      <p:sp>
        <p:nvSpPr>
          <p:cNvPr id="11" name="Slide Number Placeholder 5"/>
          <p:cNvSpPr>
            <a:spLocks noGrp="1"/>
          </p:cNvSpPr>
          <p:nvPr>
            <p:ph type="sldNum" sz="quarter" idx="12"/>
          </p:nvPr>
        </p:nvSpPr>
        <p:spPr>
          <a:xfrm>
            <a:off x="9753600" y="6324601"/>
            <a:ext cx="812800" cy="396875"/>
          </a:xfrm>
        </p:spPr>
        <p:txBody>
          <a:bodyPr/>
          <a:lstStyle>
            <a:lvl1pPr>
              <a:defRPr/>
            </a:lvl1pPr>
          </a:lstStyle>
          <a:p>
            <a:pPr>
              <a:defRPr/>
            </a:pPr>
            <a:fld id="{8600AD03-163A-458B-9033-0834EBD8DB29}" type="slidenum">
              <a:rPr lang="en-US"/>
              <a:pPr>
                <a:defRPr/>
              </a:pPr>
              <a:t>‹#›</a:t>
            </a:fld>
            <a:endParaRPr lang="en-US" dirty="0"/>
          </a:p>
        </p:txBody>
      </p:sp>
      <p:pic>
        <p:nvPicPr>
          <p:cNvPr id="17" name="Picture 16" descr="Graphical user interface, application&#10;&#10;Description automatically generated">
            <a:extLst>
              <a:ext uri="{FF2B5EF4-FFF2-40B4-BE49-F238E27FC236}">
                <a16:creationId xmlns:a16="http://schemas.microsoft.com/office/drawing/2014/main" id="{F991EFFB-0869-44A7-9367-9295AD439BEA}"/>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8973" t="24352" r="6027" b="26112"/>
          <a:stretch/>
        </p:blipFill>
        <p:spPr>
          <a:xfrm>
            <a:off x="500735" y="299357"/>
            <a:ext cx="3401798" cy="1055915"/>
          </a:xfrm>
          <a:prstGeom prst="rect">
            <a:avLst/>
          </a:prstGeom>
        </p:spPr>
      </p:pic>
    </p:spTree>
    <p:extLst>
      <p:ext uri="{BB962C8B-B14F-4D97-AF65-F5344CB8AC3E}">
        <p14:creationId xmlns:p14="http://schemas.microsoft.com/office/powerpoint/2010/main" val="22192688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cxnSp>
        <p:nvCxnSpPr>
          <p:cNvPr id="5" name="Straight Connector 4"/>
          <p:cNvCxnSpPr/>
          <p:nvPr/>
        </p:nvCxnSpPr>
        <p:spPr>
          <a:xfrm rot="5400000" flipH="1" flipV="1">
            <a:off x="0" y="0"/>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6" name="Group 24"/>
          <p:cNvGrpSpPr/>
          <p:nvPr/>
        </p:nvGrpSpPr>
        <p:grpSpPr>
          <a:xfrm>
            <a:off x="0" y="0"/>
            <a:ext cx="304800" cy="6858000"/>
            <a:chOff x="0" y="0"/>
            <a:chExt cx="228600" cy="6858000"/>
          </a:xfrm>
          <a:solidFill>
            <a:srgbClr val="0070C0"/>
          </a:solidFill>
          <a:effectLst>
            <a:outerShdw blurRad="50800" dist="38100" dir="2700000" algn="tl" rotWithShape="0">
              <a:prstClr val="black">
                <a:alpha val="40000"/>
              </a:prstClr>
            </a:outerShdw>
          </a:effectLst>
        </p:grpSpPr>
        <p:sp>
          <p:nvSpPr>
            <p:cNvPr id="7" name="Rectangle 6"/>
            <p:cNvSpPr/>
            <p:nvPr/>
          </p:nvSpPr>
          <p:spPr>
            <a:xfrm>
              <a:off x="0" y="0"/>
              <a:ext cx="152400" cy="6858000"/>
            </a:xfrm>
            <a:prstGeom prst="rect">
              <a:avLst/>
            </a:prstGeom>
            <a:grp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cxnSp>
          <p:nvCxnSpPr>
            <p:cNvPr id="8" name="Straight Connector 7"/>
            <p:cNvCxnSpPr/>
            <p:nvPr/>
          </p:nvCxnSpPr>
          <p:spPr>
            <a:xfrm rot="5400000">
              <a:off x="-3200400" y="3429000"/>
              <a:ext cx="6858000" cy="0"/>
            </a:xfrm>
            <a:prstGeom prst="line">
              <a:avLst/>
            </a:prstGeom>
            <a:grpFill/>
          </p:spPr>
          <p:style>
            <a:lnRef idx="1">
              <a:schemeClr val="accent1"/>
            </a:lnRef>
            <a:fillRef idx="0">
              <a:schemeClr val="accent1"/>
            </a:fillRef>
            <a:effectRef idx="0">
              <a:schemeClr val="accent1"/>
            </a:effectRef>
            <a:fontRef idx="minor">
              <a:schemeClr val="tx1"/>
            </a:fontRef>
          </p:style>
        </p:cxnSp>
      </p:grpSp>
      <p:sp>
        <p:nvSpPr>
          <p:cNvPr id="9" name="Line 4"/>
          <p:cNvSpPr>
            <a:spLocks noChangeShapeType="1"/>
          </p:cNvSpPr>
          <p:nvPr/>
        </p:nvSpPr>
        <p:spPr bwMode="auto">
          <a:xfrm>
            <a:off x="1219200" y="3352800"/>
            <a:ext cx="9855200" cy="0"/>
          </a:xfrm>
          <a:prstGeom prst="line">
            <a:avLst/>
          </a:prstGeom>
          <a:noFill/>
          <a:ln w="19050">
            <a:solidFill>
              <a:schemeClr val="accent1">
                <a:lumMod val="75000"/>
              </a:schemeClr>
            </a:solidFill>
            <a:round/>
            <a:headEnd/>
            <a:tailEnd/>
          </a:ln>
          <a:effectLst/>
        </p:spPr>
        <p:txBody>
          <a:bodyPr/>
          <a:lstStyle/>
          <a:p>
            <a:pPr fontAlgn="auto">
              <a:spcBef>
                <a:spcPts val="0"/>
              </a:spcBef>
              <a:spcAft>
                <a:spcPts val="0"/>
              </a:spcAft>
              <a:defRPr/>
            </a:pPr>
            <a:endParaRPr lang="en-US" sz="1800">
              <a:latin typeface="Times New Roman" pitchFamily="26" charset="0"/>
            </a:endParaRPr>
          </a:p>
        </p:txBody>
      </p:sp>
      <p:sp>
        <p:nvSpPr>
          <p:cNvPr id="10" name="Line 5"/>
          <p:cNvSpPr>
            <a:spLocks noChangeShapeType="1"/>
          </p:cNvSpPr>
          <p:nvPr/>
        </p:nvSpPr>
        <p:spPr bwMode="auto">
          <a:xfrm>
            <a:off x="2641600" y="1676400"/>
            <a:ext cx="0" cy="3505200"/>
          </a:xfrm>
          <a:prstGeom prst="line">
            <a:avLst/>
          </a:prstGeom>
          <a:noFill/>
          <a:ln w="19050">
            <a:solidFill>
              <a:schemeClr val="accent1">
                <a:lumMod val="75000"/>
              </a:schemeClr>
            </a:solidFill>
            <a:round/>
            <a:headEnd/>
            <a:tailEnd/>
          </a:ln>
          <a:effectLst/>
        </p:spPr>
        <p:txBody>
          <a:bodyPr/>
          <a:lstStyle/>
          <a:p>
            <a:pPr fontAlgn="auto">
              <a:spcBef>
                <a:spcPts val="0"/>
              </a:spcBef>
              <a:spcAft>
                <a:spcPts val="0"/>
              </a:spcAft>
              <a:defRPr/>
            </a:pPr>
            <a:endParaRPr lang="en-US" sz="1800">
              <a:latin typeface="Times New Roman" pitchFamily="26" charset="0"/>
            </a:endParaRPr>
          </a:p>
        </p:txBody>
      </p:sp>
      <p:sp>
        <p:nvSpPr>
          <p:cNvPr id="2" name="Title 1"/>
          <p:cNvSpPr>
            <a:spLocks noGrp="1"/>
          </p:cNvSpPr>
          <p:nvPr>
            <p:ph type="ctrTitle"/>
          </p:nvPr>
        </p:nvSpPr>
        <p:spPr>
          <a:xfrm>
            <a:off x="2844800" y="1752600"/>
            <a:ext cx="8229600" cy="1390650"/>
          </a:xfrm>
        </p:spPr>
        <p:txBody>
          <a:bodyPr>
            <a:normAutofit/>
          </a:bodyPr>
          <a:lstStyle>
            <a:lvl1pPr>
              <a:defRPr sz="3600" b="1">
                <a:effectLst>
                  <a:outerShdw blurRad="50800" dist="38100" dir="2700000" algn="tl" rotWithShape="0">
                    <a:prstClr val="black">
                      <a:alpha val="40000"/>
                    </a:prstClr>
                  </a:outerShdw>
                </a:effectLst>
                <a:latin typeface="Arial" pitchFamily="34" charset="0"/>
                <a:cs typeface="Arial"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2844800" y="3505200"/>
            <a:ext cx="8229600" cy="1447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1" name="Date Placeholder 3"/>
          <p:cNvSpPr>
            <a:spLocks noGrp="1"/>
          </p:cNvSpPr>
          <p:nvPr>
            <p:ph type="dt" sz="half" idx="10"/>
          </p:nvPr>
        </p:nvSpPr>
        <p:spPr>
          <a:xfrm>
            <a:off x="711200" y="6324601"/>
            <a:ext cx="2844800" cy="365125"/>
          </a:xfrm>
        </p:spPr>
        <p:txBody>
          <a:bodyPr/>
          <a:lstStyle>
            <a:lvl1pPr>
              <a:defRPr/>
            </a:lvl1pPr>
          </a:lstStyle>
          <a:p>
            <a:pPr>
              <a:defRPr/>
            </a:pPr>
            <a:endParaRPr lang="en-US"/>
          </a:p>
        </p:txBody>
      </p:sp>
      <p:sp>
        <p:nvSpPr>
          <p:cNvPr id="12" name="Footer Placeholder 4"/>
          <p:cNvSpPr>
            <a:spLocks noGrp="1"/>
          </p:cNvSpPr>
          <p:nvPr>
            <p:ph type="ftr" sz="quarter" idx="11"/>
          </p:nvPr>
        </p:nvSpPr>
        <p:spPr>
          <a:xfrm>
            <a:off x="4572000" y="6324601"/>
            <a:ext cx="3860800" cy="365125"/>
          </a:xfrm>
        </p:spPr>
        <p:txBody>
          <a:bodyPr/>
          <a:lstStyle>
            <a:lvl1pPr>
              <a:defRPr/>
            </a:lvl1pPr>
          </a:lstStyle>
          <a:p>
            <a:pPr>
              <a:defRPr/>
            </a:pPr>
            <a:endParaRPr lang="en-US"/>
          </a:p>
        </p:txBody>
      </p:sp>
      <p:sp>
        <p:nvSpPr>
          <p:cNvPr id="13" name="Slide Number Placeholder 5"/>
          <p:cNvSpPr>
            <a:spLocks noGrp="1"/>
          </p:cNvSpPr>
          <p:nvPr>
            <p:ph type="sldNum" sz="quarter" idx="12"/>
          </p:nvPr>
        </p:nvSpPr>
        <p:spPr>
          <a:xfrm>
            <a:off x="9753600" y="6324601"/>
            <a:ext cx="812800" cy="396875"/>
          </a:xfrm>
        </p:spPr>
        <p:txBody>
          <a:bodyPr/>
          <a:lstStyle>
            <a:lvl1pPr>
              <a:defRPr/>
            </a:lvl1pPr>
          </a:lstStyle>
          <a:p>
            <a:pPr>
              <a:defRPr/>
            </a:pPr>
            <a:fld id="{36488939-DF6E-4BE7-B52F-94F03C515023}" type="slidenum">
              <a:rPr lang="en-US"/>
              <a:pPr>
                <a:defRPr/>
              </a:pPr>
              <a:t>‹#›</a:t>
            </a:fld>
            <a:endParaRPr lang="en-US" dirty="0"/>
          </a:p>
        </p:txBody>
      </p:sp>
      <p:pic>
        <p:nvPicPr>
          <p:cNvPr id="14" name="Picture 13" descr="Graphical user interface, application&#10;&#10;Description automatically generated">
            <a:extLst>
              <a:ext uri="{FF2B5EF4-FFF2-40B4-BE49-F238E27FC236}">
                <a16:creationId xmlns:a16="http://schemas.microsoft.com/office/drawing/2014/main" id="{9EE96BE1-3529-489D-AD7E-45EA6E019C1F}"/>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8973" t="24352" r="6027" b="26112"/>
          <a:stretch/>
        </p:blipFill>
        <p:spPr>
          <a:xfrm>
            <a:off x="500735" y="299357"/>
            <a:ext cx="3401798" cy="1055915"/>
          </a:xfrm>
          <a:prstGeom prst="rect">
            <a:avLst/>
          </a:prstGeom>
        </p:spPr>
      </p:pic>
    </p:spTree>
    <p:extLst>
      <p:ext uri="{BB962C8B-B14F-4D97-AF65-F5344CB8AC3E}">
        <p14:creationId xmlns:p14="http://schemas.microsoft.com/office/powerpoint/2010/main" val="307901458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fld id="{94B05243-FF88-443C-A3DE-0A78530750A9}" type="datetimeFigureOut">
              <a:rPr lang="en-US"/>
              <a:pPr>
                <a:defRPr/>
              </a:pPr>
              <a:t>1/28/2022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0FF871E-D9E7-4A43-8DCB-4E65F4C844C2}" type="slidenum">
              <a:rPr lang="en-US"/>
              <a:pPr>
                <a:defRPr/>
              </a:pPr>
              <a:t>‹#›</a:t>
            </a:fld>
            <a:endParaRPr lang="en-US"/>
          </a:p>
        </p:txBody>
      </p:sp>
    </p:spTree>
    <p:extLst>
      <p:ext uri="{BB962C8B-B14F-4D97-AF65-F5344CB8AC3E}">
        <p14:creationId xmlns:p14="http://schemas.microsoft.com/office/powerpoint/2010/main" val="227726658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none"/>
            </a:lvl1pPr>
          </a:lstStyle>
          <a:p>
            <a:r>
              <a:rPr lang="en-US"/>
              <a:t>Click to edit Master title style</a:t>
            </a:r>
            <a:endParaRPr lang="en-US" dirty="0"/>
          </a:p>
        </p:txBody>
      </p:sp>
      <p:sp>
        <p:nvSpPr>
          <p:cNvPr id="3" name="Text Placeholder 2"/>
          <p:cNvSpPr>
            <a:spLocks noGrp="1"/>
          </p:cNvSpPr>
          <p:nvPr>
            <p:ph type="body" idx="1"/>
          </p:nvPr>
        </p:nvSpPr>
        <p:spPr>
          <a:xfrm>
            <a:off x="1016000" y="2819401"/>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smtClean="0"/>
            </a:lvl1pPr>
          </a:lstStyle>
          <a:p>
            <a:pPr>
              <a:defRPr/>
            </a:pPr>
            <a:fld id="{F9271696-914F-4F1F-9415-8E795E449E6C}" type="datetimeFigureOut">
              <a:rPr lang="en-US"/>
              <a:pPr>
                <a:defRPr/>
              </a:pPr>
              <a:t>1/28/2022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99A4E94-5DF5-43EC-B695-D359A9C24AA5}" type="slidenum">
              <a:rPr lang="en-US"/>
              <a:pPr>
                <a:defRPr/>
              </a:pPr>
              <a:t>‹#›</a:t>
            </a:fld>
            <a:endParaRPr lang="en-US"/>
          </a:p>
        </p:txBody>
      </p:sp>
    </p:spTree>
    <p:extLst>
      <p:ext uri="{BB962C8B-B14F-4D97-AF65-F5344CB8AC3E}">
        <p14:creationId xmlns:p14="http://schemas.microsoft.com/office/powerpoint/2010/main" val="41814210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smtClean="0"/>
            </a:lvl1pPr>
          </a:lstStyle>
          <a:p>
            <a:pPr>
              <a:defRPr/>
            </a:pPr>
            <a:fld id="{4E5DF92F-AD2C-40B9-BC8B-C9C07A4D0FF8}" type="datetimeFigureOut">
              <a:rPr lang="en-US"/>
              <a:pPr>
                <a:defRPr/>
              </a:pPr>
              <a:t>1/28/2022</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latin typeface="Arial" pitchFamily="34" charset="0"/>
                <a:cs typeface="Arial" pitchFamily="34" charset="0"/>
              </a:defRPr>
            </a:lvl1pPr>
          </a:lstStyle>
          <a:p>
            <a:pPr>
              <a:defRPr/>
            </a:pPr>
            <a:fld id="{B62F085B-EA0E-43A1-AAE8-A80BB1CDC33A}" type="slidenum">
              <a:rPr lang="en-US"/>
              <a:pPr>
                <a:defRPr/>
              </a:pPr>
              <a:t>‹#›</a:t>
            </a:fld>
            <a:endParaRPr lang="en-US" dirty="0"/>
          </a:p>
        </p:txBody>
      </p:sp>
    </p:spTree>
    <p:extLst>
      <p:ext uri="{BB962C8B-B14F-4D97-AF65-F5344CB8AC3E}">
        <p14:creationId xmlns:p14="http://schemas.microsoft.com/office/powerpoint/2010/main" val="22466911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6"/>
            <a:ext cx="5384800" cy="38449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6"/>
            <a:ext cx="5287433" cy="38449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fld id="{B6795D56-9D6B-4115-80C1-32A58ABB145F}" type="datetimeFigureOut">
              <a:rPr lang="en-US"/>
              <a:pPr>
                <a:defRPr/>
              </a:pPr>
              <a:t>1/28/2022</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F95B9245-D22B-4B34-A3CD-660C1F7ED8DB}" type="slidenum">
              <a:rPr lang="en-US"/>
              <a:pPr>
                <a:defRPr/>
              </a:pPr>
              <a:t>‹#›</a:t>
            </a:fld>
            <a:endParaRPr lang="en-US"/>
          </a:p>
        </p:txBody>
      </p:sp>
    </p:spTree>
    <p:extLst>
      <p:ext uri="{BB962C8B-B14F-4D97-AF65-F5344CB8AC3E}">
        <p14:creationId xmlns:p14="http://schemas.microsoft.com/office/powerpoint/2010/main" val="3119709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fld id="{94B05243-FF88-443C-A3DE-0A78530750A9}" type="datetimeFigureOut">
              <a:rPr lang="en-US"/>
              <a:pPr>
                <a:defRPr/>
              </a:pPr>
              <a:t>1/28/2022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0FF871E-D9E7-4A43-8DCB-4E65F4C844C2}" type="slidenum">
              <a:rPr lang="en-US"/>
              <a:pPr>
                <a:defRPr/>
              </a:pPr>
              <a:t>‹#›</a:t>
            </a:fld>
            <a:endParaRPr lang="en-US"/>
          </a:p>
        </p:txBody>
      </p:sp>
    </p:spTree>
    <p:extLst>
      <p:ext uri="{BB962C8B-B14F-4D97-AF65-F5344CB8AC3E}">
        <p14:creationId xmlns:p14="http://schemas.microsoft.com/office/powerpoint/2010/main" val="17445943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smtClean="0"/>
            </a:lvl1pPr>
          </a:lstStyle>
          <a:p>
            <a:pPr>
              <a:defRPr/>
            </a:pPr>
            <a:fld id="{68DC252E-F7D3-41A9-9BEB-E3E94CD321BE}" type="datetimeFigureOut">
              <a:rPr lang="en-US"/>
              <a:pPr>
                <a:defRPr/>
              </a:pPr>
              <a:t>1/28/2022</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570960A0-4F68-42EF-9190-C391C59D5568}" type="slidenum">
              <a:rPr lang="en-US"/>
              <a:pPr>
                <a:defRPr/>
              </a:pPr>
              <a:t>‹#›</a:t>
            </a:fld>
            <a:endParaRPr lang="en-US"/>
          </a:p>
        </p:txBody>
      </p:sp>
    </p:spTree>
    <p:extLst>
      <p:ext uri="{BB962C8B-B14F-4D97-AF65-F5344CB8AC3E}">
        <p14:creationId xmlns:p14="http://schemas.microsoft.com/office/powerpoint/2010/main" val="161625399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fld id="{7A666D3D-6D14-4B6D-BB15-9C6857D37008}" type="datetimeFigureOut">
              <a:rPr lang="en-US"/>
              <a:pPr>
                <a:defRPr/>
              </a:pPr>
              <a:t>1/28/2022</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F9A002DD-7B8A-4950-8B99-68B943644367}" type="slidenum">
              <a:rPr lang="en-US"/>
              <a:pPr>
                <a:defRPr/>
              </a:pPr>
              <a:t>‹#›</a:t>
            </a:fld>
            <a:endParaRPr lang="en-US"/>
          </a:p>
        </p:txBody>
      </p:sp>
    </p:spTree>
    <p:extLst>
      <p:ext uri="{BB962C8B-B14F-4D97-AF65-F5344CB8AC3E}">
        <p14:creationId xmlns:p14="http://schemas.microsoft.com/office/powerpoint/2010/main" val="11029848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714067" cy="57467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3962399" cy="45846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smtClean="0"/>
            </a:lvl1pPr>
          </a:lstStyle>
          <a:p>
            <a:pPr>
              <a:defRPr/>
            </a:pPr>
            <a:fld id="{4873D265-C95C-4867-BDBE-EB76EC611CC9}" type="datetimeFigureOut">
              <a:rPr lang="en-US"/>
              <a:pPr>
                <a:defRPr/>
              </a:pPr>
              <a:t>1/28/2022</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76C290FA-5217-42C8-A57D-0C6F096B006F}" type="slidenum">
              <a:rPr lang="en-US"/>
              <a:pPr>
                <a:defRPr/>
              </a:pPr>
              <a:t>‹#›</a:t>
            </a:fld>
            <a:endParaRPr lang="en-US"/>
          </a:p>
        </p:txBody>
      </p:sp>
    </p:spTree>
    <p:extLst>
      <p:ext uri="{BB962C8B-B14F-4D97-AF65-F5344CB8AC3E}">
        <p14:creationId xmlns:p14="http://schemas.microsoft.com/office/powerpoint/2010/main" val="146323935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smtClean="0"/>
            </a:lvl1pPr>
          </a:lstStyle>
          <a:p>
            <a:pPr>
              <a:defRPr/>
            </a:pPr>
            <a:fld id="{249991F4-CA92-48B9-B02D-AD414A1CDA62}" type="datetimeFigureOut">
              <a:rPr lang="en-US"/>
              <a:pPr>
                <a:defRPr/>
              </a:pPr>
              <a:t>1/28/2022</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0D7630E2-CFEF-46FE-8D7C-971F4622D7AB}" type="slidenum">
              <a:rPr lang="en-US"/>
              <a:pPr>
                <a:defRPr/>
              </a:pPr>
              <a:t>‹#›</a:t>
            </a:fld>
            <a:endParaRPr lang="en-US"/>
          </a:p>
        </p:txBody>
      </p:sp>
    </p:spTree>
    <p:extLst>
      <p:ext uri="{BB962C8B-B14F-4D97-AF65-F5344CB8AC3E}">
        <p14:creationId xmlns:p14="http://schemas.microsoft.com/office/powerpoint/2010/main" val="40408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fld id="{FB9118E4-D752-4F46-9701-9396EBAC74BF}" type="datetimeFigureOut">
              <a:rPr lang="en-US"/>
              <a:pPr>
                <a:defRPr/>
              </a:pPr>
              <a:t>1/28/2022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A8DB50D-929B-47B1-A309-4F27C285A88C}" type="slidenum">
              <a:rPr lang="en-US"/>
              <a:pPr>
                <a:defRPr/>
              </a:pPr>
              <a:t>‹#›</a:t>
            </a:fld>
            <a:endParaRPr lang="en-US"/>
          </a:p>
        </p:txBody>
      </p:sp>
    </p:spTree>
    <p:extLst>
      <p:ext uri="{BB962C8B-B14F-4D97-AF65-F5344CB8AC3E}">
        <p14:creationId xmlns:p14="http://schemas.microsoft.com/office/powerpoint/2010/main" val="412471381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fld id="{8B9352B0-A523-414D-83D6-55F92E6AA4E7}" type="datetimeFigureOut">
              <a:rPr lang="en-US"/>
              <a:pPr>
                <a:defRPr/>
              </a:pPr>
              <a:t>1/28/2022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C98CE7-AAE9-4C6D-9C95-6413A1BBEEB8}" type="slidenum">
              <a:rPr lang="en-US"/>
              <a:pPr>
                <a:defRPr/>
              </a:pPr>
              <a:t>‹#›</a:t>
            </a:fld>
            <a:endParaRPr lang="en-US"/>
          </a:p>
        </p:txBody>
      </p:sp>
    </p:spTree>
    <p:extLst>
      <p:ext uri="{BB962C8B-B14F-4D97-AF65-F5344CB8AC3E}">
        <p14:creationId xmlns:p14="http://schemas.microsoft.com/office/powerpoint/2010/main" val="1102630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none"/>
            </a:lvl1pPr>
          </a:lstStyle>
          <a:p>
            <a:r>
              <a:rPr lang="en-US"/>
              <a:t>Click to edit Master title style</a:t>
            </a:r>
            <a:endParaRPr lang="en-US" dirty="0"/>
          </a:p>
        </p:txBody>
      </p:sp>
      <p:sp>
        <p:nvSpPr>
          <p:cNvPr id="3" name="Text Placeholder 2"/>
          <p:cNvSpPr>
            <a:spLocks noGrp="1"/>
          </p:cNvSpPr>
          <p:nvPr>
            <p:ph type="body" idx="1"/>
          </p:nvPr>
        </p:nvSpPr>
        <p:spPr>
          <a:xfrm>
            <a:off x="1016000" y="2819401"/>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fld id="{F9271696-914F-4F1F-9415-8E795E449E6C}" type="datetimeFigureOut">
              <a:rPr lang="en-US"/>
              <a:pPr>
                <a:defRPr/>
              </a:pPr>
              <a:t>1/28/2022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99A4E94-5DF5-43EC-B695-D359A9C24AA5}" type="slidenum">
              <a:rPr lang="en-US"/>
              <a:pPr>
                <a:defRPr/>
              </a:pPr>
              <a:t>‹#›</a:t>
            </a:fld>
            <a:endParaRPr lang="en-US"/>
          </a:p>
        </p:txBody>
      </p:sp>
    </p:spTree>
    <p:extLst>
      <p:ext uri="{BB962C8B-B14F-4D97-AF65-F5344CB8AC3E}">
        <p14:creationId xmlns:p14="http://schemas.microsoft.com/office/powerpoint/2010/main" val="1406394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smtClean="0"/>
            </a:lvl1pPr>
          </a:lstStyle>
          <a:p>
            <a:pPr>
              <a:defRPr/>
            </a:pPr>
            <a:fld id="{4E5DF92F-AD2C-40B9-BC8B-C9C07A4D0FF8}" type="datetimeFigureOut">
              <a:rPr lang="en-US"/>
              <a:pPr>
                <a:defRPr/>
              </a:pPr>
              <a:t>1/28/2022</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latin typeface="Arial" pitchFamily="34" charset="0"/>
                <a:cs typeface="Arial" pitchFamily="34" charset="0"/>
              </a:defRPr>
            </a:lvl1pPr>
          </a:lstStyle>
          <a:p>
            <a:pPr>
              <a:defRPr/>
            </a:pPr>
            <a:fld id="{B62F085B-EA0E-43A1-AAE8-A80BB1CDC33A}" type="slidenum">
              <a:rPr lang="en-US"/>
              <a:pPr>
                <a:defRPr/>
              </a:pPr>
              <a:t>‹#›</a:t>
            </a:fld>
            <a:endParaRPr lang="en-US" dirty="0"/>
          </a:p>
        </p:txBody>
      </p:sp>
    </p:spTree>
    <p:extLst>
      <p:ext uri="{BB962C8B-B14F-4D97-AF65-F5344CB8AC3E}">
        <p14:creationId xmlns:p14="http://schemas.microsoft.com/office/powerpoint/2010/main" val="3296294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4800" cy="38449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287433" cy="38449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fld id="{B6795D56-9D6B-4115-80C1-32A58ABB145F}" type="datetimeFigureOut">
              <a:rPr lang="en-US"/>
              <a:pPr>
                <a:defRPr/>
              </a:pPr>
              <a:t>1/28/2022</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F95B9245-D22B-4B34-A3CD-660C1F7ED8DB}" type="slidenum">
              <a:rPr lang="en-US"/>
              <a:pPr>
                <a:defRPr/>
              </a:pPr>
              <a:t>‹#›</a:t>
            </a:fld>
            <a:endParaRPr lang="en-US"/>
          </a:p>
        </p:txBody>
      </p:sp>
    </p:spTree>
    <p:extLst>
      <p:ext uri="{BB962C8B-B14F-4D97-AF65-F5344CB8AC3E}">
        <p14:creationId xmlns:p14="http://schemas.microsoft.com/office/powerpoint/2010/main" val="2448932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smtClean="0"/>
            </a:lvl1pPr>
          </a:lstStyle>
          <a:p>
            <a:pPr>
              <a:defRPr/>
            </a:pPr>
            <a:fld id="{68DC252E-F7D3-41A9-9BEB-E3E94CD321BE}" type="datetimeFigureOut">
              <a:rPr lang="en-US"/>
              <a:pPr>
                <a:defRPr/>
              </a:pPr>
              <a:t>1/28/2022</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570960A0-4F68-42EF-9190-C391C59D5568}" type="slidenum">
              <a:rPr lang="en-US"/>
              <a:pPr>
                <a:defRPr/>
              </a:pPr>
              <a:t>‹#›</a:t>
            </a:fld>
            <a:endParaRPr lang="en-US"/>
          </a:p>
        </p:txBody>
      </p:sp>
    </p:spTree>
    <p:extLst>
      <p:ext uri="{BB962C8B-B14F-4D97-AF65-F5344CB8AC3E}">
        <p14:creationId xmlns:p14="http://schemas.microsoft.com/office/powerpoint/2010/main" val="4273677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fld id="{7A666D3D-6D14-4B6D-BB15-9C6857D37008}" type="datetimeFigureOut">
              <a:rPr lang="en-US"/>
              <a:pPr>
                <a:defRPr/>
              </a:pPr>
              <a:t>1/28/2022</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F9A002DD-7B8A-4950-8B99-68B943644367}" type="slidenum">
              <a:rPr lang="en-US"/>
              <a:pPr>
                <a:defRPr/>
              </a:pPr>
              <a:t>‹#›</a:t>
            </a:fld>
            <a:endParaRPr lang="en-US"/>
          </a:p>
        </p:txBody>
      </p:sp>
    </p:spTree>
    <p:extLst>
      <p:ext uri="{BB962C8B-B14F-4D97-AF65-F5344CB8AC3E}">
        <p14:creationId xmlns:p14="http://schemas.microsoft.com/office/powerpoint/2010/main" val="3226497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714067" cy="57467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3962399" cy="45846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fld id="{4873D265-C95C-4867-BDBE-EB76EC611CC9}" type="datetimeFigureOut">
              <a:rPr lang="en-US"/>
              <a:pPr>
                <a:defRPr/>
              </a:pPr>
              <a:t>1/28/2022</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76C290FA-5217-42C8-A57D-0C6F096B006F}" type="slidenum">
              <a:rPr lang="en-US"/>
              <a:pPr>
                <a:defRPr/>
              </a:pPr>
              <a:t>‹#›</a:t>
            </a:fld>
            <a:endParaRPr lang="en-US"/>
          </a:p>
        </p:txBody>
      </p:sp>
    </p:spTree>
    <p:extLst>
      <p:ext uri="{BB962C8B-B14F-4D97-AF65-F5344CB8AC3E}">
        <p14:creationId xmlns:p14="http://schemas.microsoft.com/office/powerpoint/2010/main" val="1062490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4.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image" Target="../media/image7.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6.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0"/>
            <a:ext cx="1097280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40000" y="6324601"/>
            <a:ext cx="2844800" cy="365125"/>
          </a:xfrm>
          <a:prstGeom prst="rect">
            <a:avLst/>
          </a:prstGeom>
        </p:spPr>
        <p:txBody>
          <a:bodyPr vert="horz" lIns="91440" tIns="45720" rIns="91440" bIns="45720" rtlCol="0" anchor="ctr"/>
          <a:lstStyle>
            <a:lvl1pPr algn="l" fontAlgn="auto">
              <a:spcBef>
                <a:spcPts val="0"/>
              </a:spcBef>
              <a:spcAft>
                <a:spcPts val="0"/>
              </a:spcAft>
              <a:defRPr sz="1200" dirty="0">
                <a:solidFill>
                  <a:schemeClr val="tx1">
                    <a:tint val="75000"/>
                  </a:schemeClr>
                </a:solidFill>
                <a:latin typeface="+mn-lt"/>
              </a:defRPr>
            </a:lvl1pPr>
          </a:lstStyle>
          <a:p>
            <a:pPr>
              <a:defRPr/>
            </a:pPr>
            <a:endParaRPr lang="en-US"/>
          </a:p>
        </p:txBody>
      </p:sp>
      <p:sp>
        <p:nvSpPr>
          <p:cNvPr id="5" name="Footer Placeholder 4"/>
          <p:cNvSpPr>
            <a:spLocks noGrp="1"/>
          </p:cNvSpPr>
          <p:nvPr>
            <p:ph type="ftr" sz="quarter" idx="3"/>
          </p:nvPr>
        </p:nvSpPr>
        <p:spPr>
          <a:xfrm>
            <a:off x="6299200" y="6324601"/>
            <a:ext cx="38608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10972800" y="6324601"/>
            <a:ext cx="812800" cy="39687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32BAB7E1-84F5-4426-AADD-F90BCB564C2E}" type="slidenum">
              <a:rPr lang="en-US"/>
              <a:pPr>
                <a:defRPr/>
              </a:pPr>
              <a:t>‹#›</a:t>
            </a:fld>
            <a:endParaRPr lang="en-US" dirty="0"/>
          </a:p>
        </p:txBody>
      </p:sp>
      <p:grpSp>
        <p:nvGrpSpPr>
          <p:cNvPr id="1032" name="Group 15"/>
          <p:cNvGrpSpPr>
            <a:grpSpLocks/>
          </p:cNvGrpSpPr>
          <p:nvPr userDrawn="1"/>
        </p:nvGrpSpPr>
        <p:grpSpPr bwMode="auto">
          <a:xfrm rot="5400000">
            <a:off x="6057900" y="-6057900"/>
            <a:ext cx="76200" cy="12192000"/>
            <a:chOff x="0" y="0"/>
            <a:chExt cx="228600" cy="6858000"/>
          </a:xfrm>
        </p:grpSpPr>
        <p:sp>
          <p:nvSpPr>
            <p:cNvPr id="17" name="Rectangle 16"/>
            <p:cNvSpPr/>
            <p:nvPr userDrawn="1"/>
          </p:nvSpPr>
          <p:spPr>
            <a:xfrm>
              <a:off x="0" y="0"/>
              <a:ext cx="152400" cy="6858000"/>
            </a:xfrm>
            <a:prstGeom prst="rect">
              <a:avLst/>
            </a:prstGeom>
            <a:solidFill>
              <a:schemeClr val="accent1">
                <a:lumMod val="75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cxnSp>
          <p:nvCxnSpPr>
            <p:cNvPr id="18" name="Straight Connector 17"/>
            <p:cNvCxnSpPr/>
            <p:nvPr userDrawn="1"/>
          </p:nvCxnSpPr>
          <p:spPr>
            <a:xfrm rot="5400000">
              <a:off x="-3200400" y="3429000"/>
              <a:ext cx="6858000" cy="0"/>
            </a:xfrm>
            <a:prstGeom prst="line">
              <a:avLst/>
            </a:prstGeom>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33" name="Group 21"/>
          <p:cNvGrpSpPr>
            <a:grpSpLocks/>
          </p:cNvGrpSpPr>
          <p:nvPr userDrawn="1"/>
        </p:nvGrpSpPr>
        <p:grpSpPr bwMode="auto">
          <a:xfrm rot="-5400000">
            <a:off x="6057900" y="723900"/>
            <a:ext cx="76200" cy="12192000"/>
            <a:chOff x="0" y="0"/>
            <a:chExt cx="228600" cy="6858000"/>
          </a:xfrm>
        </p:grpSpPr>
        <p:sp>
          <p:nvSpPr>
            <p:cNvPr id="23" name="Rectangle 22"/>
            <p:cNvSpPr/>
            <p:nvPr userDrawn="1"/>
          </p:nvSpPr>
          <p:spPr>
            <a:xfrm>
              <a:off x="0" y="0"/>
              <a:ext cx="152400" cy="6858000"/>
            </a:xfrm>
            <a:prstGeom prst="rect">
              <a:avLst/>
            </a:prstGeom>
            <a:solidFill>
              <a:schemeClr val="accent1">
                <a:lumMod val="75000"/>
              </a:schemeClr>
            </a:solidFill>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cxnSp>
          <p:nvCxnSpPr>
            <p:cNvPr id="24" name="Straight Connector 23"/>
            <p:cNvCxnSpPr/>
            <p:nvPr userDrawn="1"/>
          </p:nvCxnSpPr>
          <p:spPr>
            <a:xfrm rot="5400000">
              <a:off x="-3200400" y="3429000"/>
              <a:ext cx="6858000" cy="0"/>
            </a:xfrm>
            <a:prstGeom prst="line">
              <a:avLst/>
            </a:prstGeom>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pic>
        <p:nvPicPr>
          <p:cNvPr id="3" name="Picture 2" descr="Logo&#10;&#10;Description automatically generated with low confidence">
            <a:extLst>
              <a:ext uri="{FF2B5EF4-FFF2-40B4-BE49-F238E27FC236}">
                <a16:creationId xmlns:a16="http://schemas.microsoft.com/office/drawing/2014/main" id="{EA4B5911-085F-48E8-8833-BC434BD3D1DF}"/>
              </a:ext>
            </a:extLst>
          </p:cNvPr>
          <p:cNvPicPr>
            <a:picLocks noChangeAspect="1"/>
          </p:cNvPicPr>
          <p:nvPr userDrawn="1"/>
        </p:nvPicPr>
        <p:blipFill rotWithShape="1">
          <a:blip r:embed="rId14" cstate="print">
            <a:extLst>
              <a:ext uri="{28A0092B-C50C-407E-A947-70E740481C1C}">
                <a14:useLocalDpi xmlns:a14="http://schemas.microsoft.com/office/drawing/2010/main" val="0"/>
              </a:ext>
            </a:extLst>
          </a:blip>
          <a:srcRect l="9330" t="24106" r="3334" b="21843"/>
          <a:stretch/>
        </p:blipFill>
        <p:spPr>
          <a:xfrm>
            <a:off x="217713" y="6003924"/>
            <a:ext cx="2073731" cy="683703"/>
          </a:xfrm>
          <a:prstGeom prst="rect">
            <a:avLst/>
          </a:prstGeom>
        </p:spPr>
      </p:pic>
    </p:spTree>
    <p:extLst>
      <p:ext uri="{BB962C8B-B14F-4D97-AF65-F5344CB8AC3E}">
        <p14:creationId xmlns:p14="http://schemas.microsoft.com/office/powerpoint/2010/main" val="2728533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fontAlgn="base">
        <a:spcBef>
          <a:spcPct val="0"/>
        </a:spcBef>
        <a:spcAft>
          <a:spcPct val="0"/>
        </a:spcAft>
        <a:defRPr sz="3600" b="1" kern="1200">
          <a:solidFill>
            <a:schemeClr val="tx1"/>
          </a:solidFill>
          <a:latin typeface="Arial" pitchFamily="34" charset="0"/>
          <a:ea typeface="+mj-ea"/>
          <a:cs typeface="Arial" pitchFamily="34" charset="0"/>
        </a:defRPr>
      </a:lvl1pPr>
      <a:lvl2pPr algn="l" rtl="0" fontAlgn="base">
        <a:spcBef>
          <a:spcPct val="0"/>
        </a:spcBef>
        <a:spcAft>
          <a:spcPct val="0"/>
        </a:spcAft>
        <a:defRPr sz="3600" b="1">
          <a:solidFill>
            <a:schemeClr val="tx1"/>
          </a:solidFill>
          <a:latin typeface="Arial" charset="0"/>
          <a:cs typeface="Arial" charset="0"/>
        </a:defRPr>
      </a:lvl2pPr>
      <a:lvl3pPr algn="l" rtl="0" fontAlgn="base">
        <a:spcBef>
          <a:spcPct val="0"/>
        </a:spcBef>
        <a:spcAft>
          <a:spcPct val="0"/>
        </a:spcAft>
        <a:defRPr sz="3600" b="1">
          <a:solidFill>
            <a:schemeClr val="tx1"/>
          </a:solidFill>
          <a:latin typeface="Arial" charset="0"/>
          <a:cs typeface="Arial" charset="0"/>
        </a:defRPr>
      </a:lvl3pPr>
      <a:lvl4pPr algn="l" rtl="0" fontAlgn="base">
        <a:spcBef>
          <a:spcPct val="0"/>
        </a:spcBef>
        <a:spcAft>
          <a:spcPct val="0"/>
        </a:spcAft>
        <a:defRPr sz="3600" b="1">
          <a:solidFill>
            <a:schemeClr val="tx1"/>
          </a:solidFill>
          <a:latin typeface="Arial" charset="0"/>
          <a:cs typeface="Arial" charset="0"/>
        </a:defRPr>
      </a:lvl4pPr>
      <a:lvl5pPr algn="l" rtl="0" fontAlgn="base">
        <a:spcBef>
          <a:spcPct val="0"/>
        </a:spcBef>
        <a:spcAft>
          <a:spcPct val="0"/>
        </a:spcAft>
        <a:defRPr sz="3600" b="1">
          <a:solidFill>
            <a:schemeClr val="tx1"/>
          </a:solidFill>
          <a:latin typeface="Arial" charset="0"/>
          <a:cs typeface="Arial" charset="0"/>
        </a:defRPr>
      </a:lvl5pPr>
      <a:lvl6pPr marL="457200" algn="l" rtl="0" fontAlgn="base">
        <a:spcBef>
          <a:spcPct val="0"/>
        </a:spcBef>
        <a:spcAft>
          <a:spcPct val="0"/>
        </a:spcAft>
        <a:defRPr sz="3600" b="1">
          <a:solidFill>
            <a:schemeClr val="tx1"/>
          </a:solidFill>
          <a:latin typeface="Arial" charset="0"/>
          <a:cs typeface="Arial" charset="0"/>
        </a:defRPr>
      </a:lvl6pPr>
      <a:lvl7pPr marL="914400" algn="l" rtl="0" fontAlgn="base">
        <a:spcBef>
          <a:spcPct val="0"/>
        </a:spcBef>
        <a:spcAft>
          <a:spcPct val="0"/>
        </a:spcAft>
        <a:defRPr sz="3600" b="1">
          <a:solidFill>
            <a:schemeClr val="tx1"/>
          </a:solidFill>
          <a:latin typeface="Arial" charset="0"/>
          <a:cs typeface="Arial" charset="0"/>
        </a:defRPr>
      </a:lvl7pPr>
      <a:lvl8pPr marL="1371600" algn="l" rtl="0" fontAlgn="base">
        <a:spcBef>
          <a:spcPct val="0"/>
        </a:spcBef>
        <a:spcAft>
          <a:spcPct val="0"/>
        </a:spcAft>
        <a:defRPr sz="3600" b="1">
          <a:solidFill>
            <a:schemeClr val="tx1"/>
          </a:solidFill>
          <a:latin typeface="Arial" charset="0"/>
          <a:cs typeface="Arial" charset="0"/>
        </a:defRPr>
      </a:lvl8pPr>
      <a:lvl9pPr marL="1828800" algn="l" rtl="0" fontAlgn="base">
        <a:spcBef>
          <a:spcPct val="0"/>
        </a:spcBef>
        <a:spcAft>
          <a:spcPct val="0"/>
        </a:spcAft>
        <a:defRPr sz="3600" b="1">
          <a:solidFill>
            <a:schemeClr val="tx1"/>
          </a:solidFill>
          <a:latin typeface="Arial" charset="0"/>
          <a:cs typeface="Arial" charset="0"/>
        </a:defRPr>
      </a:lvl9pPr>
    </p:titleStyle>
    <p:bodyStyle>
      <a:lvl1pPr marL="342900" indent="-342900" algn="l" rtl="0" fontAlgn="base">
        <a:spcBef>
          <a:spcPct val="20000"/>
        </a:spcBef>
        <a:spcAft>
          <a:spcPct val="0"/>
        </a:spcAft>
        <a:buClr>
          <a:srgbClr val="0D0D0D"/>
        </a:buClr>
        <a:buFont typeface="Arial" charset="0"/>
        <a:buChar char="•"/>
        <a:defRPr sz="2800" kern="1200">
          <a:solidFill>
            <a:schemeClr val="tx1"/>
          </a:solidFill>
          <a:latin typeface="Arial" pitchFamily="34" charset="0"/>
          <a:ea typeface="+mn-ea"/>
          <a:cs typeface="Arial" pitchFamily="34" charset="0"/>
        </a:defRPr>
      </a:lvl1pPr>
      <a:lvl2pPr marL="742950" indent="-285750" algn="l" rtl="0" fontAlgn="base">
        <a:spcBef>
          <a:spcPct val="20000"/>
        </a:spcBef>
        <a:spcAft>
          <a:spcPct val="0"/>
        </a:spcAft>
        <a:buClr>
          <a:schemeClr val="tx1"/>
        </a:buClr>
        <a:buFont typeface="Arial" charset="0"/>
        <a:buChar char="–"/>
        <a:defRPr sz="2800" kern="1200">
          <a:solidFill>
            <a:schemeClr val="tx1"/>
          </a:solidFill>
          <a:latin typeface="Arial" pitchFamily="34" charset="0"/>
          <a:ea typeface="+mn-ea"/>
          <a:cs typeface="Arial" pitchFamily="34" charset="0"/>
        </a:defRPr>
      </a:lvl2pPr>
      <a:lvl3pPr marL="1143000" indent="-228600" algn="l" rtl="0" fontAlgn="base">
        <a:spcBef>
          <a:spcPct val="20000"/>
        </a:spcBef>
        <a:spcAft>
          <a:spcPct val="0"/>
        </a:spcAft>
        <a:buClr>
          <a:schemeClr val="tx1"/>
        </a:buClr>
        <a:buFont typeface="Arial" charset="0"/>
        <a:buChar char="•"/>
        <a:defRPr sz="2800" kern="1200">
          <a:solidFill>
            <a:schemeClr val="tx1"/>
          </a:solidFill>
          <a:latin typeface="Arial" pitchFamily="34" charset="0"/>
          <a:ea typeface="+mn-ea"/>
          <a:cs typeface="Arial" pitchFamily="34" charset="0"/>
        </a:defRPr>
      </a:lvl3pPr>
      <a:lvl4pPr marL="1600200" indent="-228600" algn="l" rtl="0" fontAlgn="base">
        <a:spcBef>
          <a:spcPct val="20000"/>
        </a:spcBef>
        <a:spcAft>
          <a:spcPct val="0"/>
        </a:spcAft>
        <a:buClr>
          <a:schemeClr val="tx1"/>
        </a:buClr>
        <a:buFont typeface="Arial" charset="0"/>
        <a:buChar char="–"/>
        <a:defRPr sz="2800" kern="1200">
          <a:solidFill>
            <a:schemeClr val="tx1"/>
          </a:solidFill>
          <a:latin typeface="Arial" pitchFamily="34" charset="0"/>
          <a:ea typeface="+mn-ea"/>
          <a:cs typeface="Arial" pitchFamily="34" charset="0"/>
        </a:defRPr>
      </a:lvl4pPr>
      <a:lvl5pPr marL="2057400" indent="-228600" algn="l" rtl="0" fontAlgn="base">
        <a:spcBef>
          <a:spcPct val="20000"/>
        </a:spcBef>
        <a:spcAft>
          <a:spcPct val="0"/>
        </a:spcAft>
        <a:buClr>
          <a:schemeClr val="tx1"/>
        </a:buClr>
        <a:buFont typeface="Arial" charset="0"/>
        <a:buChar char="»"/>
        <a:defRPr sz="28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4"/>
            <a:ext cx="10515600" cy="1005840"/>
          </a:xfrm>
          <a:prstGeom prst="rect">
            <a:avLst/>
          </a:prstGeom>
        </p:spPr>
        <p:txBody>
          <a:bodyPr vert="horz" lIns="91440" tIns="45720" rIns="91440" bIns="45720" rtlCol="0" anchor="ctr">
            <a:normAutofit/>
          </a:bodyPr>
          <a:lstStyle/>
          <a:p>
            <a:r>
              <a:rPr lang="en-US" dirty="0"/>
              <a:t>Click to edit Master title style</a:t>
            </a:r>
            <a:endParaRPr lang="en-JM" dirty="0"/>
          </a:p>
        </p:txBody>
      </p:sp>
      <p:sp>
        <p:nvSpPr>
          <p:cNvPr id="3" name="Text Placeholder 2"/>
          <p:cNvSpPr>
            <a:spLocks noGrp="1"/>
          </p:cNvSpPr>
          <p:nvPr>
            <p:ph type="body" idx="1"/>
          </p:nvPr>
        </p:nvSpPr>
        <p:spPr>
          <a:xfrm>
            <a:off x="838200" y="1543735"/>
            <a:ext cx="10515600" cy="438912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JM" dirty="0"/>
          </a:p>
        </p:txBody>
      </p:sp>
      <p:grpSp>
        <p:nvGrpSpPr>
          <p:cNvPr id="8" name="Group 15"/>
          <p:cNvGrpSpPr>
            <a:grpSpLocks/>
          </p:cNvGrpSpPr>
          <p:nvPr userDrawn="1"/>
        </p:nvGrpSpPr>
        <p:grpSpPr bwMode="auto">
          <a:xfrm rot="5400000">
            <a:off x="6057900" y="-6057900"/>
            <a:ext cx="76200" cy="12192000"/>
            <a:chOff x="0" y="0"/>
            <a:chExt cx="228600" cy="6858000"/>
          </a:xfrm>
          <a:solidFill>
            <a:srgbClr val="002774"/>
          </a:solidFill>
        </p:grpSpPr>
        <p:sp>
          <p:nvSpPr>
            <p:cNvPr id="9" name="Rectangle 8"/>
            <p:cNvSpPr/>
            <p:nvPr userDrawn="1"/>
          </p:nvSpPr>
          <p:spPr>
            <a:xfrm>
              <a:off x="0" y="0"/>
              <a:ext cx="152400" cy="6858000"/>
            </a:xfrm>
            <a:prstGeom prst="rect">
              <a:avLst/>
            </a:prstGeom>
            <a:grpFill/>
            <a:ln>
              <a:solidFill>
                <a:srgbClr val="003399"/>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cxnSp>
          <p:nvCxnSpPr>
            <p:cNvPr id="10" name="Straight Connector 9"/>
            <p:cNvCxnSpPr/>
            <p:nvPr userDrawn="1"/>
          </p:nvCxnSpPr>
          <p:spPr>
            <a:xfrm rot="5400000">
              <a:off x="-3200400" y="3429000"/>
              <a:ext cx="6858000" cy="0"/>
            </a:xfrm>
            <a:prstGeom prst="line">
              <a:avLst/>
            </a:prstGeom>
            <a:grpFill/>
            <a:ln>
              <a:solidFill>
                <a:srgbClr val="003399"/>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1" name="Group 21"/>
          <p:cNvGrpSpPr>
            <a:grpSpLocks/>
          </p:cNvGrpSpPr>
          <p:nvPr userDrawn="1"/>
        </p:nvGrpSpPr>
        <p:grpSpPr bwMode="auto">
          <a:xfrm rot="-5400000">
            <a:off x="6057900" y="723900"/>
            <a:ext cx="76200" cy="12192000"/>
            <a:chOff x="0" y="0"/>
            <a:chExt cx="228600" cy="6858000"/>
          </a:xfrm>
          <a:solidFill>
            <a:srgbClr val="002774"/>
          </a:solidFill>
        </p:grpSpPr>
        <p:sp>
          <p:nvSpPr>
            <p:cNvPr id="12" name="Rectangle 11"/>
            <p:cNvSpPr/>
            <p:nvPr userDrawn="1"/>
          </p:nvSpPr>
          <p:spPr>
            <a:xfrm>
              <a:off x="0" y="0"/>
              <a:ext cx="152400" cy="6858000"/>
            </a:xfrm>
            <a:prstGeom prst="rect">
              <a:avLst/>
            </a:prstGeom>
            <a:grpFill/>
            <a:ln>
              <a:solidFill>
                <a:srgbClr val="003399"/>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cxnSp>
          <p:nvCxnSpPr>
            <p:cNvPr id="13" name="Straight Connector 12"/>
            <p:cNvCxnSpPr/>
            <p:nvPr userDrawn="1"/>
          </p:nvCxnSpPr>
          <p:spPr>
            <a:xfrm rot="5400000">
              <a:off x="-3200400" y="3429000"/>
              <a:ext cx="6858000" cy="0"/>
            </a:xfrm>
            <a:prstGeom prst="line">
              <a:avLst/>
            </a:prstGeom>
            <a:grpFill/>
            <a:ln>
              <a:solidFill>
                <a:srgbClr val="003399"/>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5" name="Group 4"/>
          <p:cNvGrpSpPr/>
          <p:nvPr userDrawn="1"/>
        </p:nvGrpSpPr>
        <p:grpSpPr>
          <a:xfrm>
            <a:off x="367778" y="5958253"/>
            <a:ext cx="11456441" cy="654794"/>
            <a:chOff x="339388" y="5971009"/>
            <a:chExt cx="11456441" cy="654794"/>
          </a:xfrm>
        </p:grpSpPr>
        <p:pic>
          <p:nvPicPr>
            <p:cNvPr id="16" name="Picture 16">
              <a:extLst>
                <a:ext uri="{FF2B5EF4-FFF2-40B4-BE49-F238E27FC236}">
                  <a16:creationId xmlns:a16="http://schemas.microsoft.com/office/drawing/2014/main" id="{96A9EDD0-99B0-4B6E-A70F-4E8C0CDD4C17}"/>
                </a:ext>
              </a:extLst>
            </p:cNvPr>
            <p:cNvPicPr>
              <a:picLocks noChangeAspect="1" noChangeArrowheads="1"/>
            </p:cNvPicPr>
            <p:nvPr userDrawn="1"/>
          </p:nvPicPr>
          <p:blipFill rotWithShape="1">
            <a:blip r:embed="rId13" cstate="print">
              <a:extLst>
                <a:ext uri="{28A0092B-C50C-407E-A947-70E740481C1C}">
                  <a14:useLocalDpi xmlns:a14="http://schemas.microsoft.com/office/drawing/2010/main" val="0"/>
                </a:ext>
              </a:extLst>
            </a:blip>
            <a:srcRect l="4153" t="8768" r="5080" b="5983"/>
            <a:stretch/>
          </p:blipFill>
          <p:spPr bwMode="auto">
            <a:xfrm>
              <a:off x="10707809" y="5971009"/>
              <a:ext cx="1088020" cy="654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6" descr="itech-health-logo.png"/>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5464822" y="6027042"/>
              <a:ext cx="1304669" cy="542728"/>
            </a:xfrm>
            <a:prstGeom prst="rect">
              <a:avLst/>
            </a:prstGeom>
          </p:spPr>
        </p:pic>
        <p:pic>
          <p:nvPicPr>
            <p:cNvPr id="15" name="Picture 14">
              <a:extLst>
                <a:ext uri="{FF2B5EF4-FFF2-40B4-BE49-F238E27FC236}">
                  <a16:creationId xmlns:a16="http://schemas.microsoft.com/office/drawing/2014/main" id="{07B0F6E6-BA34-4098-8BA7-7B18165448CD}"/>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bwMode="auto">
            <a:xfrm>
              <a:off x="339388" y="5975441"/>
              <a:ext cx="1187115" cy="645930"/>
            </a:xfrm>
            <a:prstGeom prst="rect">
              <a:avLst/>
            </a:prstGeom>
            <a:noFill/>
            <a:ln>
              <a:noFill/>
            </a:ln>
          </p:spPr>
        </p:pic>
      </p:grpSp>
      <p:sp>
        <p:nvSpPr>
          <p:cNvPr id="4" name="Rectangle 3">
            <a:extLst>
              <a:ext uri="{FF2B5EF4-FFF2-40B4-BE49-F238E27FC236}">
                <a16:creationId xmlns:a16="http://schemas.microsoft.com/office/drawing/2014/main" id="{1A5631F4-9205-42A7-AF6B-DED613D4C28B}"/>
              </a:ext>
            </a:extLst>
          </p:cNvPr>
          <p:cNvSpPr/>
          <p:nvPr userDrawn="1"/>
        </p:nvSpPr>
        <p:spPr>
          <a:xfrm>
            <a:off x="4887686" y="5958252"/>
            <a:ext cx="2220685" cy="7473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13" descr="Logo&#10;&#10;Description automatically generated with low confidence">
            <a:extLst>
              <a:ext uri="{FF2B5EF4-FFF2-40B4-BE49-F238E27FC236}">
                <a16:creationId xmlns:a16="http://schemas.microsoft.com/office/drawing/2014/main" id="{D962A62E-3625-4B67-A0BE-05CF245E3F43}"/>
              </a:ext>
            </a:extLst>
          </p:cNvPr>
          <p:cNvPicPr>
            <a:picLocks noChangeAspect="1"/>
          </p:cNvPicPr>
          <p:nvPr userDrawn="1"/>
        </p:nvPicPr>
        <p:blipFill rotWithShape="1">
          <a:blip r:embed="rId16" cstate="print">
            <a:extLst>
              <a:ext uri="{28A0092B-C50C-407E-A947-70E740481C1C}">
                <a14:useLocalDpi xmlns:a14="http://schemas.microsoft.com/office/drawing/2010/main" val="0"/>
              </a:ext>
            </a:extLst>
          </a:blip>
          <a:srcRect l="9330" t="24106" r="3334" b="21843"/>
          <a:stretch/>
        </p:blipFill>
        <p:spPr>
          <a:xfrm>
            <a:off x="4976800" y="6056899"/>
            <a:ext cx="1822450" cy="600856"/>
          </a:xfrm>
          <a:prstGeom prst="rect">
            <a:avLst/>
          </a:prstGeom>
        </p:spPr>
      </p:pic>
    </p:spTree>
    <p:extLst>
      <p:ext uri="{BB962C8B-B14F-4D97-AF65-F5344CB8AC3E}">
        <p14:creationId xmlns:p14="http://schemas.microsoft.com/office/powerpoint/2010/main" val="426670328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200" b="1" kern="1200">
          <a:solidFill>
            <a:schemeClr val="tx1"/>
          </a:solidFill>
          <a:latin typeface="+mn-lt"/>
          <a:ea typeface="+mj-ea"/>
          <a:cs typeface="+mj-cs"/>
        </a:defRPr>
      </a:lvl1pPr>
    </p:titleStyle>
    <p:bodyStyle>
      <a:lvl1pPr marL="228600" indent="-365760" algn="l" defTabSz="914400" rtl="0" eaLnBrk="1" latinLnBrk="0" hangingPunct="1">
        <a:lnSpc>
          <a:spcPct val="100000"/>
        </a:lnSpc>
        <a:spcBef>
          <a:spcPts val="1000"/>
        </a:spcBef>
        <a:spcAft>
          <a:spcPts val="400"/>
        </a:spcAft>
        <a:buClr>
          <a:srgbClr val="002774"/>
        </a:buClr>
        <a:buFont typeface="Arial" panose="020B0604020202020204" pitchFamily="34" charset="0"/>
        <a:buChar char="•"/>
        <a:defRPr sz="3200" kern="1200">
          <a:solidFill>
            <a:schemeClr val="tx1"/>
          </a:solidFill>
          <a:latin typeface="+mn-lt"/>
          <a:ea typeface="+mn-ea"/>
          <a:cs typeface="+mn-cs"/>
        </a:defRPr>
      </a:lvl1pPr>
      <a:lvl2pPr marL="685800" indent="-365760" algn="l" defTabSz="914400" rtl="0" eaLnBrk="1" latinLnBrk="0" hangingPunct="1">
        <a:lnSpc>
          <a:spcPct val="100000"/>
        </a:lnSpc>
        <a:spcBef>
          <a:spcPts val="500"/>
        </a:spcBef>
        <a:spcAft>
          <a:spcPts val="400"/>
        </a:spcAft>
        <a:buClr>
          <a:srgbClr val="2A751D"/>
        </a:buClr>
        <a:buFont typeface="Arial" panose="020B0604020202020204" pitchFamily="34" charset="0"/>
        <a:buChar char="•"/>
        <a:defRPr sz="2800" kern="1200">
          <a:solidFill>
            <a:schemeClr val="tx1"/>
          </a:solidFill>
          <a:latin typeface="+mn-lt"/>
          <a:ea typeface="+mn-ea"/>
          <a:cs typeface="+mn-cs"/>
        </a:defRPr>
      </a:lvl2pPr>
      <a:lvl3pPr marL="1143000" indent="-365760" algn="l" defTabSz="914400" rtl="0" eaLnBrk="1" latinLnBrk="0" hangingPunct="1">
        <a:lnSpc>
          <a:spcPct val="100000"/>
        </a:lnSpc>
        <a:spcBef>
          <a:spcPts val="500"/>
        </a:spcBef>
        <a:spcAft>
          <a:spcPts val="400"/>
        </a:spcAft>
        <a:buFont typeface="Arial" panose="020B0604020202020204" pitchFamily="34" charset="0"/>
        <a:buChar char="•"/>
        <a:defRPr sz="2400" kern="1200">
          <a:solidFill>
            <a:schemeClr val="tx1"/>
          </a:solidFill>
          <a:latin typeface="+mn-lt"/>
          <a:ea typeface="+mn-ea"/>
          <a:cs typeface="+mn-cs"/>
        </a:defRPr>
      </a:lvl3pPr>
      <a:lvl4pPr marL="1600200" indent="-365760" algn="l" defTabSz="914400" rtl="0" eaLnBrk="1" latinLnBrk="0" hangingPunct="1">
        <a:lnSpc>
          <a:spcPct val="100000"/>
        </a:lnSpc>
        <a:spcBef>
          <a:spcPts val="500"/>
        </a:spcBef>
        <a:spcAft>
          <a:spcPts val="400"/>
        </a:spcAft>
        <a:buFont typeface="Arial" panose="020B0604020202020204" pitchFamily="34" charset="0"/>
        <a:buChar char="•"/>
        <a:defRPr sz="1800" kern="1200">
          <a:solidFill>
            <a:schemeClr val="tx1"/>
          </a:solidFill>
          <a:latin typeface="+mn-lt"/>
          <a:ea typeface="+mn-ea"/>
          <a:cs typeface="+mn-cs"/>
        </a:defRPr>
      </a:lvl4pPr>
      <a:lvl5pPr marL="2057400" indent="-365760" algn="l" defTabSz="914400" rtl="0" eaLnBrk="1" latinLnBrk="0" hangingPunct="1">
        <a:lnSpc>
          <a:spcPct val="100000"/>
        </a:lnSpc>
        <a:spcBef>
          <a:spcPts val="500"/>
        </a:spcBef>
        <a:spcAft>
          <a:spcPts val="4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0"/>
            <a:ext cx="1097280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40000" y="6324601"/>
            <a:ext cx="2844800" cy="365125"/>
          </a:xfrm>
          <a:prstGeom prst="rect">
            <a:avLst/>
          </a:prstGeom>
        </p:spPr>
        <p:txBody>
          <a:bodyPr vert="horz" lIns="91440" tIns="45720" rIns="91440" bIns="45720" rtlCol="0" anchor="ctr"/>
          <a:lstStyle>
            <a:lvl1pPr algn="l" fontAlgn="auto">
              <a:spcBef>
                <a:spcPts val="0"/>
              </a:spcBef>
              <a:spcAft>
                <a:spcPts val="0"/>
              </a:spcAft>
              <a:defRPr sz="1200" dirty="0">
                <a:solidFill>
                  <a:schemeClr val="tx1">
                    <a:tint val="75000"/>
                  </a:schemeClr>
                </a:solidFill>
                <a:latin typeface="+mn-lt"/>
              </a:defRPr>
            </a:lvl1pPr>
          </a:lstStyle>
          <a:p>
            <a:pPr>
              <a:defRPr/>
            </a:pPr>
            <a:endParaRPr lang="en-US"/>
          </a:p>
        </p:txBody>
      </p:sp>
      <p:sp>
        <p:nvSpPr>
          <p:cNvPr id="5" name="Footer Placeholder 4"/>
          <p:cNvSpPr>
            <a:spLocks noGrp="1"/>
          </p:cNvSpPr>
          <p:nvPr>
            <p:ph type="ftr" sz="quarter" idx="3"/>
          </p:nvPr>
        </p:nvSpPr>
        <p:spPr>
          <a:xfrm>
            <a:off x="6299200" y="6324601"/>
            <a:ext cx="38608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10972800" y="6324601"/>
            <a:ext cx="812800" cy="39687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32BAB7E1-84F5-4426-AADD-F90BCB564C2E}" type="slidenum">
              <a:rPr lang="en-US"/>
              <a:pPr>
                <a:defRPr/>
              </a:pPr>
              <a:t>‹#›</a:t>
            </a:fld>
            <a:endParaRPr lang="en-US" dirty="0"/>
          </a:p>
        </p:txBody>
      </p:sp>
      <p:grpSp>
        <p:nvGrpSpPr>
          <p:cNvPr id="1032" name="Group 15"/>
          <p:cNvGrpSpPr>
            <a:grpSpLocks/>
          </p:cNvGrpSpPr>
          <p:nvPr/>
        </p:nvGrpSpPr>
        <p:grpSpPr bwMode="auto">
          <a:xfrm rot="5400000">
            <a:off x="6057900" y="-6057900"/>
            <a:ext cx="76200" cy="12192000"/>
            <a:chOff x="0" y="0"/>
            <a:chExt cx="228600" cy="6858000"/>
          </a:xfrm>
        </p:grpSpPr>
        <p:sp>
          <p:nvSpPr>
            <p:cNvPr id="17" name="Rectangle 16"/>
            <p:cNvSpPr/>
            <p:nvPr/>
          </p:nvSpPr>
          <p:spPr>
            <a:xfrm>
              <a:off x="0" y="0"/>
              <a:ext cx="152400" cy="6858000"/>
            </a:xfrm>
            <a:prstGeom prst="rect">
              <a:avLst/>
            </a:prstGeom>
            <a:solidFill>
              <a:schemeClr val="accent1">
                <a:lumMod val="75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cxnSp>
          <p:nvCxnSpPr>
            <p:cNvPr id="18" name="Straight Connector 17"/>
            <p:cNvCxnSpPr/>
            <p:nvPr/>
          </p:nvCxnSpPr>
          <p:spPr>
            <a:xfrm rot="5400000">
              <a:off x="-3200400" y="3429000"/>
              <a:ext cx="6858000" cy="0"/>
            </a:xfrm>
            <a:prstGeom prst="line">
              <a:avLst/>
            </a:prstGeom>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033" name="Group 21"/>
          <p:cNvGrpSpPr>
            <a:grpSpLocks/>
          </p:cNvGrpSpPr>
          <p:nvPr/>
        </p:nvGrpSpPr>
        <p:grpSpPr bwMode="auto">
          <a:xfrm rot="-5400000">
            <a:off x="6057900" y="723900"/>
            <a:ext cx="76200" cy="12192000"/>
            <a:chOff x="0" y="0"/>
            <a:chExt cx="228600" cy="6858000"/>
          </a:xfrm>
        </p:grpSpPr>
        <p:sp>
          <p:nvSpPr>
            <p:cNvPr id="23" name="Rectangle 22"/>
            <p:cNvSpPr/>
            <p:nvPr/>
          </p:nvSpPr>
          <p:spPr>
            <a:xfrm>
              <a:off x="0" y="0"/>
              <a:ext cx="152400" cy="6858000"/>
            </a:xfrm>
            <a:prstGeom prst="rect">
              <a:avLst/>
            </a:prstGeom>
            <a:solidFill>
              <a:schemeClr val="accent1">
                <a:lumMod val="75000"/>
              </a:schemeClr>
            </a:solidFill>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cxnSp>
          <p:nvCxnSpPr>
            <p:cNvPr id="24" name="Straight Connector 23"/>
            <p:cNvCxnSpPr/>
            <p:nvPr/>
          </p:nvCxnSpPr>
          <p:spPr>
            <a:xfrm rot="5400000">
              <a:off x="-3200400" y="3429000"/>
              <a:ext cx="6858000" cy="0"/>
            </a:xfrm>
            <a:prstGeom prst="line">
              <a:avLst/>
            </a:prstGeom>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pic>
        <p:nvPicPr>
          <p:cNvPr id="14" name="Picture 13" descr="Graphical user interface, application&#10;&#10;Description automatically generated">
            <a:extLst>
              <a:ext uri="{FF2B5EF4-FFF2-40B4-BE49-F238E27FC236}">
                <a16:creationId xmlns:a16="http://schemas.microsoft.com/office/drawing/2014/main" id="{210675D2-CB20-43D2-96E0-E8E4509CFFB2}"/>
              </a:ext>
            </a:extLst>
          </p:cNvPr>
          <p:cNvPicPr>
            <a:picLocks noChangeAspect="1"/>
          </p:cNvPicPr>
          <p:nvPr userDrawn="1"/>
        </p:nvPicPr>
        <p:blipFill rotWithShape="1">
          <a:blip r:embed="rId14" cstate="print">
            <a:extLst>
              <a:ext uri="{28A0092B-C50C-407E-A947-70E740481C1C}">
                <a14:useLocalDpi xmlns:a14="http://schemas.microsoft.com/office/drawing/2010/main" val="0"/>
              </a:ext>
            </a:extLst>
          </a:blip>
          <a:srcRect l="8973" t="24352" r="6027" b="26112"/>
          <a:stretch/>
        </p:blipFill>
        <p:spPr>
          <a:xfrm>
            <a:off x="103402" y="5943600"/>
            <a:ext cx="2289050" cy="710519"/>
          </a:xfrm>
          <a:prstGeom prst="rect">
            <a:avLst/>
          </a:prstGeom>
        </p:spPr>
      </p:pic>
    </p:spTree>
    <p:extLst>
      <p:ext uri="{BB962C8B-B14F-4D97-AF65-F5344CB8AC3E}">
        <p14:creationId xmlns:p14="http://schemas.microsoft.com/office/powerpoint/2010/main" val="363923364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xStyles>
    <p:titleStyle>
      <a:lvl1pPr algn="l" rtl="0" eaLnBrk="1" fontAlgn="base" hangingPunct="1">
        <a:spcBef>
          <a:spcPct val="0"/>
        </a:spcBef>
        <a:spcAft>
          <a:spcPct val="0"/>
        </a:spcAft>
        <a:defRPr sz="3600" b="1"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3600" b="1">
          <a:solidFill>
            <a:schemeClr val="tx1"/>
          </a:solidFill>
          <a:latin typeface="Arial" charset="0"/>
          <a:cs typeface="Arial" charset="0"/>
        </a:defRPr>
      </a:lvl2pPr>
      <a:lvl3pPr algn="l" rtl="0" eaLnBrk="1" fontAlgn="base" hangingPunct="1">
        <a:spcBef>
          <a:spcPct val="0"/>
        </a:spcBef>
        <a:spcAft>
          <a:spcPct val="0"/>
        </a:spcAft>
        <a:defRPr sz="3600" b="1">
          <a:solidFill>
            <a:schemeClr val="tx1"/>
          </a:solidFill>
          <a:latin typeface="Arial" charset="0"/>
          <a:cs typeface="Arial" charset="0"/>
        </a:defRPr>
      </a:lvl3pPr>
      <a:lvl4pPr algn="l" rtl="0" eaLnBrk="1" fontAlgn="base" hangingPunct="1">
        <a:spcBef>
          <a:spcPct val="0"/>
        </a:spcBef>
        <a:spcAft>
          <a:spcPct val="0"/>
        </a:spcAft>
        <a:defRPr sz="3600" b="1">
          <a:solidFill>
            <a:schemeClr val="tx1"/>
          </a:solidFill>
          <a:latin typeface="Arial" charset="0"/>
          <a:cs typeface="Arial" charset="0"/>
        </a:defRPr>
      </a:lvl4pPr>
      <a:lvl5pPr algn="l" rtl="0" eaLnBrk="1" fontAlgn="base" hangingPunct="1">
        <a:spcBef>
          <a:spcPct val="0"/>
        </a:spcBef>
        <a:spcAft>
          <a:spcPct val="0"/>
        </a:spcAft>
        <a:defRPr sz="3600" b="1">
          <a:solidFill>
            <a:schemeClr val="tx1"/>
          </a:solidFill>
          <a:latin typeface="Arial" charset="0"/>
          <a:cs typeface="Arial" charset="0"/>
        </a:defRPr>
      </a:lvl5pPr>
      <a:lvl6pPr marL="457200" algn="l" rtl="0" eaLnBrk="1" fontAlgn="base" hangingPunct="1">
        <a:spcBef>
          <a:spcPct val="0"/>
        </a:spcBef>
        <a:spcAft>
          <a:spcPct val="0"/>
        </a:spcAft>
        <a:defRPr sz="3600" b="1">
          <a:solidFill>
            <a:schemeClr val="tx1"/>
          </a:solidFill>
          <a:latin typeface="Arial" charset="0"/>
          <a:cs typeface="Arial" charset="0"/>
        </a:defRPr>
      </a:lvl6pPr>
      <a:lvl7pPr marL="914400" algn="l" rtl="0" eaLnBrk="1" fontAlgn="base" hangingPunct="1">
        <a:spcBef>
          <a:spcPct val="0"/>
        </a:spcBef>
        <a:spcAft>
          <a:spcPct val="0"/>
        </a:spcAft>
        <a:defRPr sz="3600" b="1">
          <a:solidFill>
            <a:schemeClr val="tx1"/>
          </a:solidFill>
          <a:latin typeface="Arial" charset="0"/>
          <a:cs typeface="Arial" charset="0"/>
        </a:defRPr>
      </a:lvl7pPr>
      <a:lvl8pPr marL="1371600" algn="l" rtl="0" eaLnBrk="1" fontAlgn="base" hangingPunct="1">
        <a:spcBef>
          <a:spcPct val="0"/>
        </a:spcBef>
        <a:spcAft>
          <a:spcPct val="0"/>
        </a:spcAft>
        <a:defRPr sz="3600" b="1">
          <a:solidFill>
            <a:schemeClr val="tx1"/>
          </a:solidFill>
          <a:latin typeface="Arial" charset="0"/>
          <a:cs typeface="Arial" charset="0"/>
        </a:defRPr>
      </a:lvl8pPr>
      <a:lvl9pPr marL="1828800" algn="l" rtl="0" eaLnBrk="1" fontAlgn="base" hangingPunct="1">
        <a:spcBef>
          <a:spcPct val="0"/>
        </a:spcBef>
        <a:spcAft>
          <a:spcPct val="0"/>
        </a:spcAft>
        <a:defRPr sz="3600" b="1">
          <a:solidFill>
            <a:schemeClr val="tx1"/>
          </a:solidFill>
          <a:latin typeface="Arial" charset="0"/>
          <a:cs typeface="Arial" charset="0"/>
        </a:defRPr>
      </a:lvl9pPr>
    </p:titleStyle>
    <p:bodyStyle>
      <a:lvl1pPr marL="342900" indent="-342900" algn="l" rtl="0" eaLnBrk="1" fontAlgn="base" hangingPunct="1">
        <a:spcBef>
          <a:spcPct val="20000"/>
        </a:spcBef>
        <a:spcAft>
          <a:spcPct val="0"/>
        </a:spcAft>
        <a:buClr>
          <a:srgbClr val="0D0D0D"/>
        </a:buClr>
        <a:buFont typeface="Arial" charset="0"/>
        <a:buChar char="•"/>
        <a:defRPr sz="28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Clr>
          <a:schemeClr val="tx1"/>
        </a:buClr>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Clr>
          <a:schemeClr val="tx1"/>
        </a:buClr>
        <a:buFont typeface="Arial" charset="0"/>
        <a:buChar char="•"/>
        <a:defRPr sz="28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Clr>
          <a:schemeClr val="tx1"/>
        </a:buClr>
        <a:buFont typeface="Arial" charset="0"/>
        <a:buChar char="–"/>
        <a:defRPr sz="28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Clr>
          <a:schemeClr val="tx1"/>
        </a:buClr>
        <a:buFont typeface="Arial" charset="0"/>
        <a:buChar char="»"/>
        <a:defRPr sz="28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88203" y="1958975"/>
            <a:ext cx="10363200" cy="3238667"/>
          </a:xfrm>
        </p:spPr>
        <p:txBody>
          <a:bodyPr>
            <a:normAutofit fontScale="90000"/>
          </a:bodyPr>
          <a:lstStyle/>
          <a:p>
            <a:pPr algn="ctr"/>
            <a:r>
              <a:rPr lang="en-US" dirty="0"/>
              <a:t>North East Regional Health Authority </a:t>
            </a:r>
            <a:br>
              <a:rPr lang="en-US" dirty="0"/>
            </a:br>
            <a:r>
              <a:rPr lang="en-US" dirty="0"/>
              <a:t>NERHA</a:t>
            </a:r>
            <a:br>
              <a:rPr lang="en-US" dirty="0"/>
            </a:br>
            <a:endParaRPr lang="en-US" dirty="0"/>
          </a:p>
        </p:txBody>
      </p:sp>
    </p:spTree>
    <p:extLst>
      <p:ext uri="{BB962C8B-B14F-4D97-AF65-F5344CB8AC3E}">
        <p14:creationId xmlns:p14="http://schemas.microsoft.com/office/powerpoint/2010/main" val="20246791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ddmartin\Pictures\images (5).jpg"/>
          <p:cNvPicPr>
            <a:picLocks noChangeAspect="1" noChangeArrowheads="1"/>
          </p:cNvPicPr>
          <p:nvPr/>
        </p:nvPicPr>
        <p:blipFill>
          <a:blip r:embed="rId3" cstate="print"/>
          <a:srcRect/>
          <a:stretch>
            <a:fillRect/>
          </a:stretch>
        </p:blipFill>
        <p:spPr bwMode="auto">
          <a:xfrm>
            <a:off x="635166" y="300789"/>
            <a:ext cx="3648075" cy="1913022"/>
          </a:xfrm>
          <a:prstGeom prst="rect">
            <a:avLst/>
          </a:prstGeom>
          <a:noFill/>
        </p:spPr>
      </p:pic>
      <p:sp>
        <p:nvSpPr>
          <p:cNvPr id="2" name="Title 1">
            <a:extLst>
              <a:ext uri="{FF2B5EF4-FFF2-40B4-BE49-F238E27FC236}">
                <a16:creationId xmlns:a16="http://schemas.microsoft.com/office/drawing/2014/main" id="{1D9FE417-93FF-4FDD-AE51-6D1B911F9832}"/>
              </a:ext>
            </a:extLst>
          </p:cNvPr>
          <p:cNvSpPr>
            <a:spLocks noGrp="1"/>
          </p:cNvSpPr>
          <p:nvPr>
            <p:ph type="title"/>
          </p:nvPr>
        </p:nvSpPr>
        <p:spPr/>
        <p:txBody>
          <a:bodyPr/>
          <a:lstStyle/>
          <a:p>
            <a:pPr algn="r"/>
            <a:r>
              <a:rPr lang="en-US" dirty="0"/>
              <a:t>Ideal Next Steps</a:t>
            </a:r>
            <a:endParaRPr lang="en-JM" dirty="0"/>
          </a:p>
        </p:txBody>
      </p:sp>
      <p:sp>
        <p:nvSpPr>
          <p:cNvPr id="3" name="Content Placeholder 2">
            <a:extLst>
              <a:ext uri="{FF2B5EF4-FFF2-40B4-BE49-F238E27FC236}">
                <a16:creationId xmlns:a16="http://schemas.microsoft.com/office/drawing/2014/main" id="{29434D01-EC70-432D-97C0-BB0F3D5B91A0}"/>
              </a:ext>
            </a:extLst>
          </p:cNvPr>
          <p:cNvSpPr>
            <a:spLocks noGrp="1"/>
          </p:cNvSpPr>
          <p:nvPr>
            <p:ph idx="1"/>
          </p:nvPr>
        </p:nvSpPr>
        <p:spPr>
          <a:xfrm>
            <a:off x="838200" y="2382253"/>
            <a:ext cx="10515600" cy="3550602"/>
          </a:xfrm>
        </p:spPr>
        <p:txBody>
          <a:bodyPr>
            <a:normAutofit/>
          </a:bodyPr>
          <a:lstStyle/>
          <a:p>
            <a:r>
              <a:rPr lang="en-JM" dirty="0"/>
              <a:t>Despite having the highest uptake rate, the suppression rate in comparison to the other parishes remain low. </a:t>
            </a:r>
          </a:p>
          <a:p>
            <a:pPr lvl="1"/>
            <a:r>
              <a:rPr lang="en-JM" b="1" dirty="0"/>
              <a:t>PHD – 82% uptake with 70% suppression</a:t>
            </a:r>
          </a:p>
          <a:p>
            <a:pPr lvl="1"/>
            <a:r>
              <a:rPr lang="en-JM" b="1" dirty="0"/>
              <a:t>SAB HD – 77% uptake with 67% suppression </a:t>
            </a:r>
          </a:p>
          <a:p>
            <a:pPr lvl="1"/>
            <a:r>
              <a:rPr lang="en-JM" b="1" dirty="0"/>
              <a:t>SMHD – 90% uptake with 70% suppression </a:t>
            </a:r>
          </a:p>
          <a:p>
            <a:pPr marL="1463040" lvl="2" indent="-457200">
              <a:buAutoNum type="arabicPeriod"/>
            </a:pPr>
            <a:endParaRPr lang="en-JM" dirty="0"/>
          </a:p>
        </p:txBody>
      </p:sp>
    </p:spTree>
    <p:extLst>
      <p:ext uri="{BB962C8B-B14F-4D97-AF65-F5344CB8AC3E}">
        <p14:creationId xmlns:p14="http://schemas.microsoft.com/office/powerpoint/2010/main" val="526406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Ideal Next Steps</a:t>
            </a:r>
          </a:p>
        </p:txBody>
      </p:sp>
      <p:sp>
        <p:nvSpPr>
          <p:cNvPr id="3" name="Content Placeholder 2"/>
          <p:cNvSpPr>
            <a:spLocks noGrp="1"/>
          </p:cNvSpPr>
          <p:nvPr>
            <p:ph idx="1"/>
          </p:nvPr>
        </p:nvSpPr>
        <p:spPr/>
        <p:txBody>
          <a:bodyPr/>
          <a:lstStyle/>
          <a:p>
            <a:pPr lvl="1">
              <a:buNone/>
            </a:pPr>
            <a:r>
              <a:rPr lang="en-JM" dirty="0"/>
              <a:t>Strategies to : </a:t>
            </a:r>
          </a:p>
          <a:p>
            <a:pPr marL="1463040" lvl="2" indent="-457200">
              <a:buAutoNum type="arabicPeriod"/>
            </a:pPr>
            <a:r>
              <a:rPr lang="en-JM" dirty="0"/>
              <a:t>Systematic methods to identify early virological failure needed</a:t>
            </a:r>
          </a:p>
          <a:p>
            <a:pPr marL="1463040" lvl="2" indent="-457200">
              <a:buAutoNum type="arabicPeriod"/>
            </a:pPr>
            <a:r>
              <a:rPr lang="en-JM" dirty="0"/>
              <a:t>Treatment literacy sessions as well as increased focus on EAS (client empanelment) needed.</a:t>
            </a:r>
          </a:p>
          <a:p>
            <a:pPr marL="1463040" lvl="2" indent="-457200">
              <a:buAutoNum type="arabicPeriod"/>
            </a:pPr>
            <a:r>
              <a:rPr lang="en-JM" dirty="0"/>
              <a:t>Assessing and addressing barriers to adherence</a:t>
            </a:r>
          </a:p>
          <a:p>
            <a:pPr marL="1463040" lvl="2" indent="-457200">
              <a:buAutoNum type="arabicPeriod"/>
            </a:pPr>
            <a:r>
              <a:rPr lang="en-JM" dirty="0"/>
              <a:t>Differentiated care, introduce HVL clinics OR strengthen same, ALL clients with VL over 1000cp/ml should be included. </a:t>
            </a:r>
          </a:p>
          <a:p>
            <a:pPr marL="1463040" lvl="2" indent="-457200">
              <a:buAutoNum type="arabicPeriod"/>
            </a:pPr>
            <a:r>
              <a:rPr lang="en-JM" dirty="0"/>
              <a:t>Focus on updating VL results received on TSIS.</a:t>
            </a:r>
          </a:p>
          <a:p>
            <a:pPr marL="1463040" lvl="2" indent="-457200">
              <a:buAutoNum type="arabicPeriod"/>
            </a:pPr>
            <a:r>
              <a:rPr lang="en-JM" dirty="0"/>
              <a:t>Maintain return of viral load result tracking system.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The End…</a:t>
            </a:r>
          </a:p>
        </p:txBody>
      </p:sp>
      <p:pic>
        <p:nvPicPr>
          <p:cNvPr id="4099" name="Picture 3" descr="C:\Users\ddmartin\Pictures\images (1).png"/>
          <p:cNvPicPr>
            <a:picLocks noChangeAspect="1" noChangeArrowheads="1"/>
          </p:cNvPicPr>
          <p:nvPr/>
        </p:nvPicPr>
        <p:blipFill>
          <a:blip r:embed="rId2" cstate="print"/>
          <a:srcRect/>
          <a:stretch>
            <a:fillRect/>
          </a:stretch>
        </p:blipFill>
        <p:spPr bwMode="auto">
          <a:xfrm>
            <a:off x="1419726" y="1335506"/>
            <a:ext cx="9565106" cy="431933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EB6B6-986D-4E02-8A08-4480FE1E872C}"/>
              </a:ext>
            </a:extLst>
          </p:cNvPr>
          <p:cNvSpPr>
            <a:spLocks noGrp="1"/>
          </p:cNvSpPr>
          <p:nvPr>
            <p:ph type="title"/>
          </p:nvPr>
        </p:nvSpPr>
        <p:spPr/>
        <p:txBody>
          <a:bodyPr>
            <a:normAutofit fontScale="90000"/>
          </a:bodyPr>
          <a:lstStyle/>
          <a:p>
            <a:pPr algn="ctr"/>
            <a:r>
              <a:rPr lang="en-US" u="sng" dirty="0"/>
              <a:t>NERHA Team </a:t>
            </a:r>
            <a:br>
              <a:rPr lang="en-US" dirty="0"/>
            </a:br>
            <a:r>
              <a:rPr lang="en-US" dirty="0"/>
              <a:t>                </a:t>
            </a:r>
          </a:p>
        </p:txBody>
      </p:sp>
      <p:sp>
        <p:nvSpPr>
          <p:cNvPr id="5" name="Content Placeholder 4"/>
          <p:cNvSpPr>
            <a:spLocks noGrp="1"/>
          </p:cNvSpPr>
          <p:nvPr>
            <p:ph sz="half" idx="1"/>
          </p:nvPr>
        </p:nvSpPr>
        <p:spPr/>
        <p:txBody>
          <a:bodyPr>
            <a:normAutofit fontScale="92500" lnSpcReduction="20000"/>
          </a:bodyPr>
          <a:lstStyle/>
          <a:p>
            <a:r>
              <a:rPr lang="en-US" b="1" dirty="0"/>
              <a:t>St. Ann Health has five (5) sites </a:t>
            </a:r>
          </a:p>
          <a:p>
            <a:pPr lvl="1"/>
            <a:r>
              <a:rPr lang="en-US" sz="2000" dirty="0"/>
              <a:t>St. Ann Health Department</a:t>
            </a:r>
          </a:p>
          <a:p>
            <a:pPr lvl="1"/>
            <a:r>
              <a:rPr lang="en-US" sz="2000" dirty="0"/>
              <a:t>St. Ann’s Bay Hospital</a:t>
            </a:r>
          </a:p>
          <a:p>
            <a:pPr lvl="1"/>
            <a:r>
              <a:rPr lang="en-US" sz="2000" dirty="0"/>
              <a:t>Alexandria Community Hospital </a:t>
            </a:r>
          </a:p>
          <a:p>
            <a:pPr lvl="1"/>
            <a:r>
              <a:rPr lang="en-US" sz="2000" dirty="0"/>
              <a:t>Claremont Centre of Excellence Satellite Site </a:t>
            </a:r>
          </a:p>
          <a:p>
            <a:pPr lvl="1"/>
            <a:r>
              <a:rPr lang="en-US" sz="2000" dirty="0" err="1"/>
              <a:t>Ocho</a:t>
            </a:r>
            <a:r>
              <a:rPr lang="en-US" sz="2000" dirty="0"/>
              <a:t> Rios Health Centre Satellite Site </a:t>
            </a:r>
          </a:p>
          <a:p>
            <a:r>
              <a:rPr lang="en-US" b="1" dirty="0"/>
              <a:t>Port Maria has two (2) sites</a:t>
            </a:r>
          </a:p>
          <a:p>
            <a:pPr lvl="1"/>
            <a:r>
              <a:rPr lang="en-US" sz="2000" dirty="0"/>
              <a:t>Port Maria Hospital </a:t>
            </a:r>
          </a:p>
          <a:p>
            <a:pPr lvl="1"/>
            <a:r>
              <a:rPr lang="en-US" sz="2000" dirty="0" err="1"/>
              <a:t>Highgate</a:t>
            </a:r>
            <a:r>
              <a:rPr lang="en-US" sz="2000" dirty="0"/>
              <a:t> Health centre Satellite Site</a:t>
            </a:r>
          </a:p>
        </p:txBody>
      </p:sp>
      <p:sp>
        <p:nvSpPr>
          <p:cNvPr id="6" name="Content Placeholder 5"/>
          <p:cNvSpPr>
            <a:spLocks noGrp="1"/>
          </p:cNvSpPr>
          <p:nvPr>
            <p:ph sz="half" idx="2"/>
          </p:nvPr>
        </p:nvSpPr>
        <p:spPr/>
        <p:txBody>
          <a:bodyPr>
            <a:normAutofit fontScale="92500" lnSpcReduction="20000"/>
          </a:bodyPr>
          <a:lstStyle/>
          <a:p>
            <a:r>
              <a:rPr lang="en-US" b="1" dirty="0"/>
              <a:t>Port Antonio has two (2) sites</a:t>
            </a:r>
          </a:p>
          <a:p>
            <a:pPr lvl="1"/>
            <a:r>
              <a:rPr lang="en-US" sz="2200" dirty="0"/>
              <a:t>Port Antonio Health Department </a:t>
            </a:r>
          </a:p>
          <a:p>
            <a:pPr lvl="1"/>
            <a:r>
              <a:rPr lang="en-US" sz="2200" dirty="0"/>
              <a:t>Buff Bay Health Centre</a:t>
            </a:r>
          </a:p>
          <a:p>
            <a:pPr lvl="1"/>
            <a:endParaRPr lang="en-US" sz="2200" dirty="0"/>
          </a:p>
          <a:p>
            <a:pPr lvl="1">
              <a:buNone/>
            </a:pPr>
            <a:endParaRPr lang="en-US" sz="2200" dirty="0"/>
          </a:p>
        </p:txBody>
      </p:sp>
      <p:pic>
        <p:nvPicPr>
          <p:cNvPr id="5122" name="Picture 2" descr="C:\Users\ddmartin\Pictures\images (4).jpg"/>
          <p:cNvPicPr>
            <a:picLocks noChangeAspect="1" noChangeArrowheads="1"/>
          </p:cNvPicPr>
          <p:nvPr/>
        </p:nvPicPr>
        <p:blipFill>
          <a:blip r:embed="rId2" cstate="print"/>
          <a:srcRect/>
          <a:stretch>
            <a:fillRect/>
          </a:stretch>
        </p:blipFill>
        <p:spPr bwMode="auto">
          <a:xfrm>
            <a:off x="6990348" y="3308684"/>
            <a:ext cx="4266448" cy="2442411"/>
          </a:xfrm>
          <a:prstGeom prst="rect">
            <a:avLst/>
          </a:prstGeom>
          <a:noFill/>
        </p:spPr>
      </p:pic>
    </p:spTree>
    <p:extLst>
      <p:ext uri="{BB962C8B-B14F-4D97-AF65-F5344CB8AC3E}">
        <p14:creationId xmlns:p14="http://schemas.microsoft.com/office/powerpoint/2010/main" val="2146671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0984E16-8FD2-495C-911C-77C741B2CC32}"/>
              </a:ext>
            </a:extLst>
          </p:cNvPr>
          <p:cNvSpPr>
            <a:spLocks noGrp="1"/>
          </p:cNvSpPr>
          <p:nvPr>
            <p:ph type="title"/>
          </p:nvPr>
        </p:nvSpPr>
        <p:spPr/>
        <p:txBody>
          <a:bodyPr>
            <a:normAutofit fontScale="90000"/>
          </a:bodyPr>
          <a:lstStyle/>
          <a:p>
            <a:r>
              <a:rPr lang="en-US" dirty="0"/>
              <a:t>Viral Load Uptake among active clients seen in the last three (3) months</a:t>
            </a:r>
            <a:endParaRPr lang="en-JM" dirty="0"/>
          </a:p>
        </p:txBody>
      </p:sp>
      <p:graphicFrame>
        <p:nvGraphicFramePr>
          <p:cNvPr id="6" name="Table 6">
            <a:extLst>
              <a:ext uri="{FF2B5EF4-FFF2-40B4-BE49-F238E27FC236}">
                <a16:creationId xmlns:a16="http://schemas.microsoft.com/office/drawing/2014/main" id="{C8BA45C8-929E-407F-B53E-8AF05D22C4D0}"/>
              </a:ext>
            </a:extLst>
          </p:cNvPr>
          <p:cNvGraphicFramePr>
            <a:graphicFrameLocks noGrp="1"/>
          </p:cNvGraphicFramePr>
          <p:nvPr>
            <p:ph idx="1"/>
            <p:extLst>
              <p:ext uri="{D42A27DB-BD31-4B8C-83A1-F6EECF244321}">
                <p14:modId xmlns:p14="http://schemas.microsoft.com/office/powerpoint/2010/main" val="3564194129"/>
              </p:ext>
            </p:extLst>
          </p:nvPr>
        </p:nvGraphicFramePr>
        <p:xfrm>
          <a:off x="838200" y="1525147"/>
          <a:ext cx="10515596" cy="4154121"/>
        </p:xfrm>
        <a:graphic>
          <a:graphicData uri="http://schemas.openxmlformats.org/drawingml/2006/table">
            <a:tbl>
              <a:tblPr firstRow="1" bandRow="1">
                <a:tableStyleId>{5C22544A-7EE6-4342-B048-85BDC9FD1C3A}</a:tableStyleId>
              </a:tblPr>
              <a:tblGrid>
                <a:gridCol w="2641979">
                  <a:extLst>
                    <a:ext uri="{9D8B030D-6E8A-4147-A177-3AD203B41FA5}">
                      <a16:colId xmlns:a16="http://schemas.microsoft.com/office/drawing/2014/main" val="1220546916"/>
                    </a:ext>
                  </a:extLst>
                </a:gridCol>
                <a:gridCol w="2615819">
                  <a:extLst>
                    <a:ext uri="{9D8B030D-6E8A-4147-A177-3AD203B41FA5}">
                      <a16:colId xmlns:a16="http://schemas.microsoft.com/office/drawing/2014/main" val="1521317424"/>
                    </a:ext>
                  </a:extLst>
                </a:gridCol>
                <a:gridCol w="2628899">
                  <a:extLst>
                    <a:ext uri="{9D8B030D-6E8A-4147-A177-3AD203B41FA5}">
                      <a16:colId xmlns:a16="http://schemas.microsoft.com/office/drawing/2014/main" val="842078870"/>
                    </a:ext>
                  </a:extLst>
                </a:gridCol>
                <a:gridCol w="2628899">
                  <a:extLst>
                    <a:ext uri="{9D8B030D-6E8A-4147-A177-3AD203B41FA5}">
                      <a16:colId xmlns:a16="http://schemas.microsoft.com/office/drawing/2014/main" val="640247956"/>
                    </a:ext>
                  </a:extLst>
                </a:gridCol>
              </a:tblGrid>
              <a:tr h="493209">
                <a:tc>
                  <a:txBody>
                    <a:bodyPr/>
                    <a:lstStyle/>
                    <a:p>
                      <a:pPr>
                        <a:lnSpc>
                          <a:spcPct val="100000"/>
                        </a:lnSpc>
                      </a:pPr>
                      <a:r>
                        <a:rPr lang="en-US" dirty="0"/>
                        <a:t>PLHIV on treatment VL uptake</a:t>
                      </a:r>
                    </a:p>
                    <a:p>
                      <a:pPr>
                        <a:lnSpc>
                          <a:spcPct val="100000"/>
                        </a:lnSpc>
                      </a:pPr>
                      <a:endParaRPr lang="en-US" dirty="0"/>
                    </a:p>
                  </a:txBody>
                  <a:tcPr/>
                </a:tc>
                <a:tc>
                  <a:txBody>
                    <a:bodyPr/>
                    <a:lstStyle/>
                    <a:p>
                      <a:pPr>
                        <a:lnSpc>
                          <a:spcPct val="100000"/>
                        </a:lnSpc>
                      </a:pPr>
                      <a:r>
                        <a:rPr lang="en-US" dirty="0"/>
                        <a:t>St. Ann’s Bay </a:t>
                      </a:r>
                    </a:p>
                  </a:txBody>
                  <a:tcPr/>
                </a:tc>
                <a:tc>
                  <a:txBody>
                    <a:bodyPr/>
                    <a:lstStyle/>
                    <a:p>
                      <a:pPr>
                        <a:lnSpc>
                          <a:spcPct val="100000"/>
                        </a:lnSpc>
                      </a:pPr>
                      <a:r>
                        <a:rPr lang="en-JM" dirty="0"/>
                        <a:t>Port Antonio </a:t>
                      </a:r>
                    </a:p>
                  </a:txBody>
                  <a:tcPr/>
                </a:tc>
                <a:tc>
                  <a:txBody>
                    <a:bodyPr/>
                    <a:lstStyle/>
                    <a:p>
                      <a:pPr>
                        <a:lnSpc>
                          <a:spcPct val="100000"/>
                        </a:lnSpc>
                      </a:pPr>
                      <a:r>
                        <a:rPr lang="en-JM" dirty="0"/>
                        <a:t>Port Maria </a:t>
                      </a:r>
                    </a:p>
                  </a:txBody>
                  <a:tcPr/>
                </a:tc>
                <a:extLst>
                  <a:ext uri="{0D108BD9-81ED-4DB2-BD59-A6C34878D82A}">
                    <a16:rowId xmlns:a16="http://schemas.microsoft.com/office/drawing/2014/main" val="2123490572"/>
                  </a:ext>
                </a:extLst>
              </a:tr>
              <a:tr h="956786">
                <a:tc>
                  <a:txBody>
                    <a:bodyPr/>
                    <a:lstStyle/>
                    <a:p>
                      <a:pPr>
                        <a:lnSpc>
                          <a:spcPct val="100000"/>
                        </a:lnSpc>
                      </a:pPr>
                      <a:r>
                        <a:rPr lang="en-US" dirty="0"/>
                        <a:t>October 2021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74%</a:t>
                      </a:r>
                    </a:p>
                    <a:p>
                      <a:pPr>
                        <a:lnSpc>
                          <a:spcPct val="100000"/>
                        </a:lnSpc>
                      </a:pP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81%</a:t>
                      </a:r>
                    </a:p>
                    <a:p>
                      <a:pPr>
                        <a:lnSpc>
                          <a:spcPct val="100000"/>
                        </a:lnSpc>
                      </a:pPr>
                      <a:endParaRPr lang="en-JM"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90%</a:t>
                      </a:r>
                    </a:p>
                    <a:p>
                      <a:pPr>
                        <a:lnSpc>
                          <a:spcPct val="100000"/>
                        </a:lnSpc>
                      </a:pPr>
                      <a:endParaRPr lang="en-JM" dirty="0"/>
                    </a:p>
                  </a:txBody>
                  <a:tcPr/>
                </a:tc>
                <a:extLst>
                  <a:ext uri="{0D108BD9-81ED-4DB2-BD59-A6C34878D82A}">
                    <a16:rowId xmlns:a16="http://schemas.microsoft.com/office/drawing/2014/main" val="3736236462"/>
                  </a:ext>
                </a:extLst>
              </a:tr>
              <a:tr h="1013306">
                <a:tc>
                  <a:txBody>
                    <a:bodyPr/>
                    <a:lstStyle/>
                    <a:p>
                      <a:pPr>
                        <a:lnSpc>
                          <a:spcPct val="100000"/>
                        </a:lnSpc>
                      </a:pPr>
                      <a:r>
                        <a:rPr lang="en-US" dirty="0"/>
                        <a:t>November 2021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72%</a:t>
                      </a:r>
                    </a:p>
                    <a:p>
                      <a:pPr>
                        <a:lnSpc>
                          <a:spcPct val="100000"/>
                        </a:lnSpc>
                      </a:pP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80%</a:t>
                      </a:r>
                    </a:p>
                    <a:p>
                      <a:pPr>
                        <a:lnSpc>
                          <a:spcPct val="100000"/>
                        </a:lnSpc>
                      </a:pPr>
                      <a:endParaRPr lang="en-JM"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90%</a:t>
                      </a:r>
                    </a:p>
                    <a:p>
                      <a:pPr>
                        <a:lnSpc>
                          <a:spcPct val="100000"/>
                        </a:lnSpc>
                      </a:pPr>
                      <a:endParaRPr lang="en-JM" dirty="0"/>
                    </a:p>
                  </a:txBody>
                  <a:tcPr/>
                </a:tc>
                <a:extLst>
                  <a:ext uri="{0D108BD9-81ED-4DB2-BD59-A6C34878D82A}">
                    <a16:rowId xmlns:a16="http://schemas.microsoft.com/office/drawing/2014/main" val="1558055679"/>
                  </a:ext>
                </a:extLst>
              </a:tr>
              <a:tr h="1269629">
                <a:tc>
                  <a:txBody>
                    <a:bodyPr/>
                    <a:lstStyle/>
                    <a:p>
                      <a:pPr>
                        <a:lnSpc>
                          <a:spcPct val="100000"/>
                        </a:lnSpc>
                      </a:pPr>
                      <a:r>
                        <a:rPr lang="en-US" dirty="0"/>
                        <a:t>December 2021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 77%</a:t>
                      </a:r>
                    </a:p>
                    <a:p>
                      <a:pPr>
                        <a:lnSpc>
                          <a:spcPct val="100000"/>
                        </a:lnSpc>
                      </a:pPr>
                      <a:endParaRPr lang="en-US"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82%</a:t>
                      </a:r>
                    </a:p>
                    <a:p>
                      <a:pPr>
                        <a:lnSpc>
                          <a:spcPct val="100000"/>
                        </a:lnSpc>
                      </a:pPr>
                      <a:endParaRPr lang="en-JM"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90%</a:t>
                      </a:r>
                    </a:p>
                    <a:p>
                      <a:pPr>
                        <a:lnSpc>
                          <a:spcPct val="100000"/>
                        </a:lnSpc>
                      </a:pPr>
                      <a:endParaRPr lang="en-JM" b="1" dirty="0"/>
                    </a:p>
                  </a:txBody>
                  <a:tcPr/>
                </a:tc>
                <a:extLst>
                  <a:ext uri="{0D108BD9-81ED-4DB2-BD59-A6C34878D82A}">
                    <a16:rowId xmlns:a16="http://schemas.microsoft.com/office/drawing/2014/main" val="4000069786"/>
                  </a:ext>
                </a:extLst>
              </a:tr>
            </a:tbl>
          </a:graphicData>
        </a:graphic>
      </p:graphicFrame>
    </p:spTree>
    <p:extLst>
      <p:ext uri="{BB962C8B-B14F-4D97-AF65-F5344CB8AC3E}">
        <p14:creationId xmlns:p14="http://schemas.microsoft.com/office/powerpoint/2010/main" val="3284509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0984E16-8FD2-495C-911C-77C741B2CC32}"/>
              </a:ext>
            </a:extLst>
          </p:cNvPr>
          <p:cNvSpPr>
            <a:spLocks noGrp="1"/>
          </p:cNvSpPr>
          <p:nvPr>
            <p:ph type="title"/>
          </p:nvPr>
        </p:nvSpPr>
        <p:spPr/>
        <p:txBody>
          <a:bodyPr>
            <a:normAutofit/>
          </a:bodyPr>
          <a:lstStyle/>
          <a:p>
            <a:r>
              <a:rPr lang="en-JM" dirty="0"/>
              <a:t>PLHIV on Treatment Suppression </a:t>
            </a:r>
          </a:p>
        </p:txBody>
      </p:sp>
      <p:graphicFrame>
        <p:nvGraphicFramePr>
          <p:cNvPr id="6" name="Table 6">
            <a:extLst>
              <a:ext uri="{FF2B5EF4-FFF2-40B4-BE49-F238E27FC236}">
                <a16:creationId xmlns:a16="http://schemas.microsoft.com/office/drawing/2014/main" id="{C8BA45C8-929E-407F-B53E-8AF05D22C4D0}"/>
              </a:ext>
            </a:extLst>
          </p:cNvPr>
          <p:cNvGraphicFramePr>
            <a:graphicFrameLocks noGrp="1"/>
          </p:cNvGraphicFramePr>
          <p:nvPr>
            <p:ph idx="1"/>
            <p:extLst>
              <p:ext uri="{D42A27DB-BD31-4B8C-83A1-F6EECF244321}">
                <p14:modId xmlns:p14="http://schemas.microsoft.com/office/powerpoint/2010/main" val="3229763041"/>
              </p:ext>
            </p:extLst>
          </p:nvPr>
        </p:nvGraphicFramePr>
        <p:xfrm>
          <a:off x="838200" y="1525147"/>
          <a:ext cx="10515596" cy="1339973"/>
        </p:xfrm>
        <a:graphic>
          <a:graphicData uri="http://schemas.openxmlformats.org/drawingml/2006/table">
            <a:tbl>
              <a:tblPr firstRow="1" bandRow="1">
                <a:tableStyleId>{5C22544A-7EE6-4342-B048-85BDC9FD1C3A}</a:tableStyleId>
              </a:tblPr>
              <a:tblGrid>
                <a:gridCol w="2641979">
                  <a:extLst>
                    <a:ext uri="{9D8B030D-6E8A-4147-A177-3AD203B41FA5}">
                      <a16:colId xmlns:a16="http://schemas.microsoft.com/office/drawing/2014/main" val="1220546916"/>
                    </a:ext>
                  </a:extLst>
                </a:gridCol>
                <a:gridCol w="2615819">
                  <a:extLst>
                    <a:ext uri="{9D8B030D-6E8A-4147-A177-3AD203B41FA5}">
                      <a16:colId xmlns:a16="http://schemas.microsoft.com/office/drawing/2014/main" val="1521317424"/>
                    </a:ext>
                  </a:extLst>
                </a:gridCol>
                <a:gridCol w="2628899">
                  <a:extLst>
                    <a:ext uri="{9D8B030D-6E8A-4147-A177-3AD203B41FA5}">
                      <a16:colId xmlns:a16="http://schemas.microsoft.com/office/drawing/2014/main" val="842078870"/>
                    </a:ext>
                  </a:extLst>
                </a:gridCol>
                <a:gridCol w="2628899">
                  <a:extLst>
                    <a:ext uri="{9D8B030D-6E8A-4147-A177-3AD203B41FA5}">
                      <a16:colId xmlns:a16="http://schemas.microsoft.com/office/drawing/2014/main" val="640247956"/>
                    </a:ext>
                  </a:extLst>
                </a:gridCol>
              </a:tblGrid>
              <a:tr h="609625">
                <a:tc>
                  <a:txBody>
                    <a:bodyPr/>
                    <a:lstStyle/>
                    <a:p>
                      <a:pPr>
                        <a:lnSpc>
                          <a:spcPct val="100000"/>
                        </a:lnSpc>
                      </a:pPr>
                      <a:endParaRPr lang="en-US" dirty="0"/>
                    </a:p>
                  </a:txBody>
                  <a:tcPr/>
                </a:tc>
                <a:tc>
                  <a:txBody>
                    <a:bodyPr/>
                    <a:lstStyle/>
                    <a:p>
                      <a:pPr>
                        <a:lnSpc>
                          <a:spcPct val="100000"/>
                        </a:lnSpc>
                      </a:pPr>
                      <a:r>
                        <a:rPr lang="en-US" dirty="0"/>
                        <a:t>St. Ann’s Bay </a:t>
                      </a:r>
                    </a:p>
                  </a:txBody>
                  <a:tcPr/>
                </a:tc>
                <a:tc>
                  <a:txBody>
                    <a:bodyPr/>
                    <a:lstStyle/>
                    <a:p>
                      <a:pPr>
                        <a:lnSpc>
                          <a:spcPct val="100000"/>
                        </a:lnSpc>
                      </a:pPr>
                      <a:r>
                        <a:rPr lang="en-JM" dirty="0"/>
                        <a:t>Port Antonio </a:t>
                      </a:r>
                    </a:p>
                  </a:txBody>
                  <a:tcPr/>
                </a:tc>
                <a:tc>
                  <a:txBody>
                    <a:bodyPr/>
                    <a:lstStyle/>
                    <a:p>
                      <a:pPr>
                        <a:lnSpc>
                          <a:spcPct val="100000"/>
                        </a:lnSpc>
                      </a:pPr>
                      <a:r>
                        <a:rPr lang="en-JM" dirty="0"/>
                        <a:t>Port Maria </a:t>
                      </a:r>
                    </a:p>
                  </a:txBody>
                  <a:tcPr/>
                </a:tc>
                <a:extLst>
                  <a:ext uri="{0D108BD9-81ED-4DB2-BD59-A6C34878D82A}">
                    <a16:rowId xmlns:a16="http://schemas.microsoft.com/office/drawing/2014/main" val="2123490572"/>
                  </a:ext>
                </a:extLst>
              </a:tr>
              <a:tr h="730348">
                <a:tc>
                  <a:txBody>
                    <a:bodyPr/>
                    <a:lstStyle/>
                    <a:p>
                      <a:pPr>
                        <a:lnSpc>
                          <a:spcPct val="100000"/>
                        </a:lnSpc>
                      </a:pPr>
                      <a:r>
                        <a:rPr lang="en-US" dirty="0"/>
                        <a:t>PLHIV on treatment suppression</a:t>
                      </a:r>
                    </a:p>
                  </a:txBody>
                  <a:tcPr/>
                </a:tc>
                <a:tc>
                  <a:txBody>
                    <a:bodyPr/>
                    <a:lstStyle/>
                    <a:p>
                      <a:pPr>
                        <a:lnSpc>
                          <a:spcPct val="100000"/>
                        </a:lnSpc>
                      </a:pPr>
                      <a:r>
                        <a:rPr lang="en-US" b="1" dirty="0"/>
                        <a:t>67%</a:t>
                      </a:r>
                    </a:p>
                  </a:txBody>
                  <a:tcPr/>
                </a:tc>
                <a:tc>
                  <a:txBody>
                    <a:bodyPr/>
                    <a:lstStyle/>
                    <a:p>
                      <a:pPr>
                        <a:lnSpc>
                          <a:spcPct val="100000"/>
                        </a:lnSpc>
                      </a:pPr>
                      <a:r>
                        <a:rPr lang="en-JM" b="1" dirty="0"/>
                        <a:t>70%</a:t>
                      </a:r>
                    </a:p>
                  </a:txBody>
                  <a:tcPr/>
                </a:tc>
                <a:tc>
                  <a:txBody>
                    <a:bodyPr/>
                    <a:lstStyle/>
                    <a:p>
                      <a:pPr>
                        <a:lnSpc>
                          <a:spcPct val="100000"/>
                        </a:lnSpc>
                      </a:pPr>
                      <a:r>
                        <a:rPr lang="en-US" b="1" dirty="0"/>
                        <a:t>70%</a:t>
                      </a:r>
                      <a:endParaRPr lang="en-JM" b="1" dirty="0"/>
                    </a:p>
                  </a:txBody>
                  <a:tcPr/>
                </a:tc>
                <a:extLst>
                  <a:ext uri="{0D108BD9-81ED-4DB2-BD59-A6C34878D82A}">
                    <a16:rowId xmlns:a16="http://schemas.microsoft.com/office/drawing/2014/main" val="476376606"/>
                  </a:ext>
                </a:extLst>
              </a:tr>
            </a:tbl>
          </a:graphicData>
        </a:graphic>
      </p:graphicFrame>
    </p:spTree>
    <p:extLst>
      <p:ext uri="{BB962C8B-B14F-4D97-AF65-F5344CB8AC3E}">
        <p14:creationId xmlns:p14="http://schemas.microsoft.com/office/powerpoint/2010/main" val="1996123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3F8ADFFC-788A-49C4-B2CE-7F11343FE3FC}"/>
              </a:ext>
            </a:extLst>
          </p:cNvPr>
          <p:cNvGraphicFramePr>
            <a:graphicFrameLocks/>
          </p:cNvGraphicFramePr>
          <p:nvPr>
            <p:extLst>
              <p:ext uri="{D42A27DB-BD31-4B8C-83A1-F6EECF244321}">
                <p14:modId xmlns:p14="http://schemas.microsoft.com/office/powerpoint/2010/main" val="3310947488"/>
              </p:ext>
            </p:extLst>
          </p:nvPr>
        </p:nvGraphicFramePr>
        <p:xfrm>
          <a:off x="562062" y="520118"/>
          <a:ext cx="11014745" cy="59058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07979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3B38B-B619-4D45-8738-9C0E589FEA7A}"/>
              </a:ext>
            </a:extLst>
          </p:cNvPr>
          <p:cNvSpPr>
            <a:spLocks noGrp="1"/>
          </p:cNvSpPr>
          <p:nvPr>
            <p:ph type="title"/>
          </p:nvPr>
        </p:nvSpPr>
        <p:spPr/>
        <p:txBody>
          <a:bodyPr anchor="ctr">
            <a:normAutofit fontScale="90000"/>
          </a:bodyPr>
          <a:lstStyle/>
          <a:p>
            <a:r>
              <a:rPr lang="en-US" dirty="0"/>
              <a:t>PDSAs conducted to improve virologic suppression</a:t>
            </a:r>
            <a:endParaRPr lang="en-JM" dirty="0"/>
          </a:p>
        </p:txBody>
      </p:sp>
      <p:sp>
        <p:nvSpPr>
          <p:cNvPr id="11" name="Content Placeholder 2">
            <a:extLst>
              <a:ext uri="{FF2B5EF4-FFF2-40B4-BE49-F238E27FC236}">
                <a16:creationId xmlns:a16="http://schemas.microsoft.com/office/drawing/2014/main" id="{530A4130-4EFC-4DCA-A2B1-F5482937C2D3}"/>
              </a:ext>
            </a:extLst>
          </p:cNvPr>
          <p:cNvSpPr>
            <a:spLocks noGrp="1"/>
          </p:cNvSpPr>
          <p:nvPr>
            <p:ph idx="1"/>
          </p:nvPr>
        </p:nvSpPr>
        <p:spPr/>
        <p:txBody>
          <a:bodyPr>
            <a:normAutofit/>
          </a:bodyPr>
          <a:lstStyle/>
          <a:p>
            <a:pPr marL="0" indent="0"/>
            <a:r>
              <a:rPr lang="en-US" dirty="0"/>
              <a:t>No PDSA was conducted in the last three (3) months; team plagued with multiple quarantine orders as well as team members  proceeding  on vacation/departmental leave which became due during the period. </a:t>
            </a:r>
          </a:p>
          <a:p>
            <a:pPr marL="0" indent="0"/>
            <a:r>
              <a:rPr lang="en-US" dirty="0"/>
              <a:t>Despite the challenges faced the team maintained/sustained the hardwired PDSAs and activities that where previously done at the site.</a:t>
            </a:r>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1499496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1F604-4F98-417A-9C4D-91C566EEFB76}"/>
              </a:ext>
            </a:extLst>
          </p:cNvPr>
          <p:cNvSpPr>
            <a:spLocks noGrp="1"/>
          </p:cNvSpPr>
          <p:nvPr>
            <p:ph type="title"/>
          </p:nvPr>
        </p:nvSpPr>
        <p:spPr/>
        <p:txBody>
          <a:bodyPr wrap="square" anchor="ctr">
            <a:normAutofit fontScale="90000"/>
          </a:bodyPr>
          <a:lstStyle/>
          <a:p>
            <a:r>
              <a:rPr lang="en-CA" dirty="0"/>
              <a:t>VL uptake best practices – Strategies used to ensure clients due/overdue get test done. </a:t>
            </a:r>
          </a:p>
        </p:txBody>
      </p:sp>
      <p:sp>
        <p:nvSpPr>
          <p:cNvPr id="9" name="Content Placeholder 2">
            <a:extLst>
              <a:ext uri="{FF2B5EF4-FFF2-40B4-BE49-F238E27FC236}">
                <a16:creationId xmlns:a16="http://schemas.microsoft.com/office/drawing/2014/main" id="{FD093FC1-85C6-4BEC-90BB-B11015CD767D}"/>
              </a:ext>
            </a:extLst>
          </p:cNvPr>
          <p:cNvSpPr>
            <a:spLocks noGrp="1"/>
          </p:cNvSpPr>
          <p:nvPr>
            <p:ph sz="half" idx="1"/>
          </p:nvPr>
        </p:nvSpPr>
        <p:spPr/>
        <p:txBody>
          <a:bodyPr>
            <a:normAutofit/>
          </a:bodyPr>
          <a:lstStyle/>
          <a:p>
            <a:pPr marL="377190" indent="-514350">
              <a:buFont typeface="+mj-lt"/>
              <a:buAutoNum type="arabicPeriod"/>
            </a:pPr>
            <a:r>
              <a:rPr lang="en-US" dirty="0">
                <a:solidFill>
                  <a:srgbClr val="FF0000"/>
                </a:solidFill>
              </a:rPr>
              <a:t>Blood letting extended – 2 days (Wednesday + Thursdays).</a:t>
            </a:r>
          </a:p>
          <a:p>
            <a:pPr marL="377190" indent="-514350">
              <a:buFont typeface="+mj-lt"/>
              <a:buAutoNum type="arabicPeriod"/>
            </a:pPr>
            <a:r>
              <a:rPr lang="en-US" dirty="0">
                <a:solidFill>
                  <a:srgbClr val="FF0000"/>
                </a:solidFill>
              </a:rPr>
              <a:t>CI assist with blood letting at site daily; service extended all week to facilitate clients who are due/overdue viral load test.</a:t>
            </a:r>
          </a:p>
          <a:p>
            <a:pPr marL="377190" indent="-514350">
              <a:buFont typeface="+mj-lt"/>
              <a:buAutoNum type="arabicPeriod"/>
            </a:pPr>
            <a:endParaRPr lang="en-US" dirty="0">
              <a:solidFill>
                <a:srgbClr val="FF0000"/>
              </a:solidFill>
            </a:endParaRPr>
          </a:p>
          <a:p>
            <a:endParaRPr lang="en-US" dirty="0">
              <a:solidFill>
                <a:srgbClr val="FF0000"/>
              </a:solidFill>
            </a:endParaRPr>
          </a:p>
        </p:txBody>
      </p:sp>
      <p:sp>
        <p:nvSpPr>
          <p:cNvPr id="6" name="Content Placeholder 5"/>
          <p:cNvSpPr>
            <a:spLocks noGrp="1"/>
          </p:cNvSpPr>
          <p:nvPr>
            <p:ph sz="half" idx="2"/>
          </p:nvPr>
        </p:nvSpPr>
        <p:spPr/>
        <p:txBody>
          <a:bodyPr>
            <a:normAutofit/>
          </a:bodyPr>
          <a:lstStyle/>
          <a:p>
            <a:pPr marL="377190" indent="-514350">
              <a:buNone/>
            </a:pPr>
            <a:r>
              <a:rPr lang="en-US" dirty="0">
                <a:solidFill>
                  <a:schemeClr val="accent1">
                    <a:lumMod val="50000"/>
                  </a:schemeClr>
                </a:solidFill>
              </a:rPr>
              <a:t>3. </a:t>
            </a:r>
            <a:r>
              <a:rPr lang="en-US" dirty="0">
                <a:solidFill>
                  <a:srgbClr val="FF0000"/>
                </a:solidFill>
              </a:rPr>
              <a:t>On clinic days team checks TSIS to ensure each client present has an updated viral load.</a:t>
            </a:r>
          </a:p>
        </p:txBody>
      </p:sp>
    </p:spTree>
    <p:extLst>
      <p:ext uri="{BB962C8B-B14F-4D97-AF65-F5344CB8AC3E}">
        <p14:creationId xmlns:p14="http://schemas.microsoft.com/office/powerpoint/2010/main" val="963470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VL uptake best practices – Strategies used to ensure clients due/overdue get test done. Cont’d</a:t>
            </a:r>
            <a:endParaRPr lang="en-US" dirty="0"/>
          </a:p>
        </p:txBody>
      </p:sp>
      <p:sp>
        <p:nvSpPr>
          <p:cNvPr id="3" name="Content Placeholder 2"/>
          <p:cNvSpPr>
            <a:spLocks noGrp="1"/>
          </p:cNvSpPr>
          <p:nvPr>
            <p:ph sz="half" idx="1"/>
          </p:nvPr>
        </p:nvSpPr>
        <p:spPr/>
        <p:txBody>
          <a:bodyPr>
            <a:normAutofit fontScale="92500" lnSpcReduction="10000"/>
          </a:bodyPr>
          <a:lstStyle/>
          <a:p>
            <a:pPr marL="377190" indent="-514350">
              <a:buNone/>
            </a:pPr>
            <a:r>
              <a:rPr lang="en-US" dirty="0">
                <a:solidFill>
                  <a:srgbClr val="00B050"/>
                </a:solidFill>
              </a:rPr>
              <a:t>1.</a:t>
            </a:r>
            <a:r>
              <a:rPr lang="en-US" dirty="0">
                <a:solidFill>
                  <a:srgbClr val="FF0000"/>
                </a:solidFill>
              </a:rPr>
              <a:t> A list is created for clients who are due a viral load test in the upcoming months. Calls are made to schedule an appointment for blood letting.</a:t>
            </a:r>
          </a:p>
        </p:txBody>
      </p:sp>
      <p:sp>
        <p:nvSpPr>
          <p:cNvPr id="4" name="Content Placeholder 3"/>
          <p:cNvSpPr>
            <a:spLocks noGrp="1"/>
          </p:cNvSpPr>
          <p:nvPr>
            <p:ph sz="half" idx="2"/>
          </p:nvPr>
        </p:nvSpPr>
        <p:spPr/>
        <p:txBody>
          <a:bodyPr>
            <a:normAutofit fontScale="92500" lnSpcReduction="10000"/>
          </a:bodyPr>
          <a:lstStyle/>
          <a:p>
            <a:pPr lvl="1">
              <a:buNone/>
            </a:pPr>
            <a:r>
              <a:rPr lang="en-US" dirty="0">
                <a:solidFill>
                  <a:srgbClr val="00B050"/>
                </a:solidFill>
              </a:rPr>
              <a:t>2. </a:t>
            </a:r>
            <a:r>
              <a:rPr lang="en-US" dirty="0">
                <a:solidFill>
                  <a:srgbClr val="FF0000"/>
                </a:solidFill>
              </a:rPr>
              <a:t> Upon the return of the VL test results (usually on Fridays):</a:t>
            </a:r>
          </a:p>
          <a:p>
            <a:pPr marL="834390" lvl="1" indent="-514350"/>
            <a:r>
              <a:rPr lang="en-US" dirty="0">
                <a:solidFill>
                  <a:srgbClr val="FF0000"/>
                </a:solidFill>
              </a:rPr>
              <a:t>Client whose test were not done, due to lab accidents, insufficient samples etc, are called and reschedule for testing.</a:t>
            </a:r>
          </a:p>
          <a:p>
            <a:pPr marL="834390" lvl="1" indent="-514350"/>
            <a:r>
              <a:rPr lang="en-US" dirty="0">
                <a:solidFill>
                  <a:srgbClr val="FF0000"/>
                </a:solidFill>
              </a:rPr>
              <a:t>Newly unsuppressed or clients with increasing VL results are engaged in EAS or treatment literacy sessions.</a:t>
            </a:r>
          </a:p>
          <a:p>
            <a:pPr lvl="1">
              <a:buNone/>
            </a:pPr>
            <a:endParaRPr lang="en-US"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1F604-4F98-417A-9C4D-91C566EEFB76}"/>
              </a:ext>
            </a:extLst>
          </p:cNvPr>
          <p:cNvSpPr>
            <a:spLocks noGrp="1"/>
          </p:cNvSpPr>
          <p:nvPr>
            <p:ph type="title"/>
          </p:nvPr>
        </p:nvSpPr>
        <p:spPr/>
        <p:txBody>
          <a:bodyPr>
            <a:normAutofit/>
          </a:bodyPr>
          <a:lstStyle/>
          <a:p>
            <a:endParaRPr lang="en-CA" sz="4400" dirty="0"/>
          </a:p>
        </p:txBody>
      </p:sp>
      <p:sp>
        <p:nvSpPr>
          <p:cNvPr id="3" name="Content Placeholder 2">
            <a:extLst>
              <a:ext uri="{FF2B5EF4-FFF2-40B4-BE49-F238E27FC236}">
                <a16:creationId xmlns:a16="http://schemas.microsoft.com/office/drawing/2014/main" id="{E8653C08-60B8-4ABF-990B-C840678316D2}"/>
              </a:ext>
            </a:extLst>
          </p:cNvPr>
          <p:cNvSpPr>
            <a:spLocks noGrp="1"/>
          </p:cNvSpPr>
          <p:nvPr>
            <p:ph idx="1"/>
          </p:nvPr>
        </p:nvSpPr>
        <p:spPr>
          <a:xfrm>
            <a:off x="5183188" y="206829"/>
            <a:ext cx="6172200" cy="5867400"/>
          </a:xfrm>
        </p:spPr>
        <p:txBody>
          <a:bodyPr>
            <a:normAutofit fontScale="92500" lnSpcReduction="10000"/>
          </a:bodyPr>
          <a:lstStyle/>
          <a:p>
            <a:pPr marL="342900" indent="-342900">
              <a:buAutoNum type="arabicPeriod"/>
            </a:pPr>
            <a:r>
              <a:rPr lang="en-JM" sz="1800" b="1" dirty="0">
                <a:effectLst/>
                <a:latin typeface="Calibri" panose="020F0502020204030204" pitchFamily="34" charset="0"/>
                <a:ea typeface="Calibri" panose="020F0502020204030204" pitchFamily="34" charset="0"/>
              </a:rPr>
              <a:t>One thing that ALL teams should consider if they are serious about increasing their VL uptake is to institute bloodletting EVERYDAY.  </a:t>
            </a:r>
          </a:p>
          <a:p>
            <a:pPr marL="342900" indent="-342900">
              <a:buAutoNum type="arabicPeriod"/>
            </a:pPr>
            <a:r>
              <a:rPr lang="en-JM" sz="1800" b="1" dirty="0">
                <a:latin typeface="Calibri" panose="020F0502020204030204" pitchFamily="34" charset="0"/>
                <a:ea typeface="Calibri" panose="020F0502020204030204" pitchFamily="34" charset="0"/>
              </a:rPr>
              <a:t>A client centred approach is needed to  maximise/optimise activities . </a:t>
            </a:r>
          </a:p>
          <a:p>
            <a:pPr marL="342900" indent="-342900">
              <a:buFont typeface="Arial" panose="020B0604020202020204" pitchFamily="34" charset="0"/>
              <a:buAutoNum type="arabicPeriod"/>
            </a:pPr>
            <a:r>
              <a:rPr lang="en-JM" sz="1800" b="1" dirty="0">
                <a:latin typeface="Calibri" panose="020F0502020204030204" pitchFamily="34" charset="0"/>
                <a:ea typeface="Calibri" panose="020F0502020204030204" pitchFamily="34" charset="0"/>
              </a:rPr>
              <a:t>Reach out to clients as soon as they become unsuppressed or when there is a significant increase in VL levels (adhere to the protocol is strongly required).</a:t>
            </a:r>
          </a:p>
          <a:p>
            <a:pPr marL="342900" indent="-342900">
              <a:buAutoNum type="arabicPeriod"/>
            </a:pPr>
            <a:r>
              <a:rPr lang="en-JM" sz="1800" b="1" dirty="0">
                <a:latin typeface="Calibri" panose="020F0502020204030204" pitchFamily="34" charset="0"/>
                <a:ea typeface="Calibri" panose="020F0502020204030204" pitchFamily="34" charset="0"/>
              </a:rPr>
              <a:t>Total TEAM involvement is required. Once a team member is available, it is their responsibility to cater to the needs of the client.</a:t>
            </a:r>
          </a:p>
          <a:p>
            <a:pPr marL="800100" lvl="1" indent="-342900">
              <a:buAutoNum type="arabicPeriod"/>
            </a:pPr>
            <a:r>
              <a:rPr lang="en-JM" sz="1400" b="1" dirty="0">
                <a:latin typeface="Calibri" panose="020F0502020204030204" pitchFamily="34" charset="0"/>
                <a:ea typeface="Calibri" panose="020F0502020204030204" pitchFamily="34" charset="0"/>
              </a:rPr>
              <a:t>Helps to achieve viral suppression goal.</a:t>
            </a:r>
          </a:p>
          <a:p>
            <a:pPr marL="800100" lvl="1" indent="-342900">
              <a:buAutoNum type="arabicPeriod"/>
            </a:pPr>
            <a:r>
              <a:rPr lang="en-JM" sz="1400" b="1" dirty="0">
                <a:latin typeface="Calibri" panose="020F0502020204030204" pitchFamily="34" charset="0"/>
                <a:ea typeface="Calibri" panose="020F0502020204030204" pitchFamily="34" charset="0"/>
              </a:rPr>
              <a:t>Allows team to see where clients are and be better able to provide support.</a:t>
            </a:r>
          </a:p>
          <a:p>
            <a:pPr marL="800100" lvl="1" indent="-342900">
              <a:buFont typeface="Arial" panose="020B0604020202020204" pitchFamily="34" charset="0"/>
              <a:buAutoNum type="arabicPeriod"/>
            </a:pPr>
            <a:r>
              <a:rPr lang="en-JM" sz="1400" b="1" dirty="0">
                <a:latin typeface="Calibri" panose="020F0502020204030204" pitchFamily="34" charset="0"/>
                <a:ea typeface="Calibri" panose="020F0502020204030204" pitchFamily="34" charset="0"/>
              </a:rPr>
              <a:t>Builds comrade among staff and client (enhance relationship between HCW and clients). </a:t>
            </a:r>
          </a:p>
          <a:p>
            <a:pPr marL="342900" indent="-342900">
              <a:buAutoNum type="arabicPeriod"/>
            </a:pPr>
            <a:r>
              <a:rPr lang="en-JM" sz="1800" b="1" dirty="0">
                <a:latin typeface="Calibri" panose="020F0502020204030204" pitchFamily="34" charset="0"/>
                <a:ea typeface="Calibri" panose="020F0502020204030204" pitchFamily="34" charset="0"/>
              </a:rPr>
              <a:t>Engaging  clients  in VL uptake activities teach clients the importance of VL uptake and the importance  role it plays in their healthcare.  Help the team to identify reasons for clients missing VL appointments (such as fear of needles) and addressing these issues. </a:t>
            </a:r>
          </a:p>
          <a:p>
            <a:pPr marL="342900" indent="-342900">
              <a:buAutoNum type="arabicPeriod"/>
            </a:pPr>
            <a:endParaRPr lang="en-JM" sz="1800" dirty="0">
              <a:latin typeface="Calibri" panose="020F0502020204030204" pitchFamily="34" charset="0"/>
              <a:ea typeface="Calibri" panose="020F0502020204030204" pitchFamily="34" charset="0"/>
            </a:endParaRPr>
          </a:p>
          <a:p>
            <a:pPr marL="342900" indent="-342900">
              <a:buAutoNum type="arabicPeriod"/>
            </a:pPr>
            <a:endParaRPr lang="en-JM" sz="1800" dirty="0">
              <a:effectLst/>
              <a:latin typeface="Calibri" panose="020F0502020204030204" pitchFamily="34" charset="0"/>
              <a:ea typeface="Calibri" panose="020F0502020204030204" pitchFamily="34" charset="0"/>
            </a:endParaRPr>
          </a:p>
        </p:txBody>
      </p:sp>
      <p:sp>
        <p:nvSpPr>
          <p:cNvPr id="4" name="Text Placeholder 3"/>
          <p:cNvSpPr>
            <a:spLocks noGrp="1"/>
          </p:cNvSpPr>
          <p:nvPr>
            <p:ph type="body" sz="half" idx="2"/>
          </p:nvPr>
        </p:nvSpPr>
        <p:spPr/>
        <p:txBody>
          <a:bodyPr>
            <a:normAutofit/>
          </a:bodyPr>
          <a:lstStyle/>
          <a:p>
            <a:endParaRPr lang="en-CA" sz="3200" dirty="0"/>
          </a:p>
          <a:p>
            <a:r>
              <a:rPr lang="en-CA" sz="3200" dirty="0"/>
              <a:t>What should other teams consider if they want to test a PDSA around any of the ideas listed earlier?</a:t>
            </a:r>
            <a:endParaRPr lang="en-CA" sz="3200" dirty="0">
              <a:solidFill>
                <a:srgbClr val="FF0000"/>
              </a:solidFill>
            </a:endParaRPr>
          </a:p>
          <a:p>
            <a:endParaRPr lang="en-US" dirty="0"/>
          </a:p>
        </p:txBody>
      </p:sp>
      <p:pic>
        <p:nvPicPr>
          <p:cNvPr id="6146" name="Picture 2" descr="C:\Users\ddmartin\Pictures\download (3).jpg"/>
          <p:cNvPicPr>
            <a:picLocks noChangeAspect="1" noChangeArrowheads="1"/>
          </p:cNvPicPr>
          <p:nvPr/>
        </p:nvPicPr>
        <p:blipFill>
          <a:blip r:embed="rId2" cstate="print"/>
          <a:srcRect/>
          <a:stretch>
            <a:fillRect/>
          </a:stretch>
        </p:blipFill>
        <p:spPr bwMode="auto">
          <a:xfrm>
            <a:off x="757989" y="391527"/>
            <a:ext cx="4102769" cy="1695450"/>
          </a:xfrm>
          <a:prstGeom prst="rect">
            <a:avLst/>
          </a:prstGeom>
          <a:noFill/>
        </p:spPr>
      </p:pic>
    </p:spTree>
    <p:extLst>
      <p:ext uri="{BB962C8B-B14F-4D97-AF65-F5344CB8AC3E}">
        <p14:creationId xmlns:p14="http://schemas.microsoft.com/office/powerpoint/2010/main" val="17577165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eme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42AE0B27-6F41-4314-97BD-A507D6FF5BEC}" vid="{B8CA3B00-9185-4C71-8B06-83ECD80557D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B2E7A7A96FCCD4E938F0A52CD02E6EE" ma:contentTypeVersion="18" ma:contentTypeDescription="Create a new document." ma:contentTypeScope="" ma:versionID="027d09d41864f9ac2811eac924890352">
  <xsd:schema xmlns:xsd="http://www.w3.org/2001/XMLSchema" xmlns:xs="http://www.w3.org/2001/XMLSchema" xmlns:p="http://schemas.microsoft.com/office/2006/metadata/properties" xmlns:ns3="5a1b3033-b2b4-46d9-a625-8033a189af40" xmlns:ns4="f1e5f7fb-2b95-443f-9192-d989b7fff00f" targetNamespace="http://schemas.microsoft.com/office/2006/metadata/properties" ma:root="true" ma:fieldsID="4cddda6ce1c729084973311f57f3cb7c" ns3:_="" ns4:_="">
    <xsd:import namespace="5a1b3033-b2b4-46d9-a625-8033a189af40"/>
    <xsd:import namespace="f1e5f7fb-2b95-443f-9192-d989b7fff00f"/>
    <xsd:element name="properties">
      <xsd:complexType>
        <xsd:sequence>
          <xsd:element name="documentManagement">
            <xsd:complexType>
              <xsd:all>
                <xsd:element ref="ns3:MigrationWizId" minOccurs="0"/>
                <xsd:element ref="ns3:MigrationWizIdPermissions" minOccurs="0"/>
                <xsd:element ref="ns3:MigrationWizIdPermissionLevels" minOccurs="0"/>
                <xsd:element ref="ns3:MigrationWizIdDocumentLibraryPermissions" minOccurs="0"/>
                <xsd:element ref="ns3:MigrationWizIdSecurityGroups" minOccurs="0"/>
                <xsd:element ref="ns3:MediaServiceMetadata" minOccurs="0"/>
                <xsd:element ref="ns3:MediaServiceFastMetadata" minOccurs="0"/>
                <xsd:element ref="ns3:MediaServiceDateTaken" minOccurs="0"/>
                <xsd:element ref="ns3:MediaServiceAutoTags" minOccurs="0"/>
                <xsd:element ref="ns3:MediaServiceOCR" minOccurs="0"/>
                <xsd:element ref="ns4:SharedWithUsers" minOccurs="0"/>
                <xsd:element ref="ns4:SharedWithDetails" minOccurs="0"/>
                <xsd:element ref="ns4:SharingHintHash" minOccurs="0"/>
                <xsd:element ref="ns3:MediaServiceLocation"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1b3033-b2b4-46d9-a625-8033a189af40" elementFormDefault="qualified">
    <xsd:import namespace="http://schemas.microsoft.com/office/2006/documentManagement/types"/>
    <xsd:import namespace="http://schemas.microsoft.com/office/infopath/2007/PartnerControls"/>
    <xsd:element name="MigrationWizId" ma:index="8" nillable="true" ma:displayName="MigrationWizId" ma:internalName="MigrationWizId">
      <xsd:simpleType>
        <xsd:restriction base="dms:Text"/>
      </xsd:simpleType>
    </xsd:element>
    <xsd:element name="MigrationWizIdPermissions" ma:index="9" nillable="true" ma:displayName="MigrationWizIdPermissions" ma:internalName="MigrationWizIdPermissions">
      <xsd:simpleType>
        <xsd:restriction base="dms:Text"/>
      </xsd:simpleType>
    </xsd:element>
    <xsd:element name="MigrationWizIdPermissionLevels" ma:index="10" nillable="true" ma:displayName="MigrationWizIdPermissionLevels" ma:internalName="MigrationWizIdPermissionLevels">
      <xsd:simpleType>
        <xsd:restriction base="dms:Text"/>
      </xsd:simpleType>
    </xsd:element>
    <xsd:element name="MigrationWizIdDocumentLibraryPermissions" ma:index="11" nillable="true" ma:displayName="MigrationWizIdDocumentLibraryPermissions" ma:internalName="MigrationWizIdDocumentLibraryPermissions">
      <xsd:simpleType>
        <xsd:restriction base="dms:Text"/>
      </xsd:simpleType>
    </xsd:element>
    <xsd:element name="MigrationWizIdSecurityGroups" ma:index="12" nillable="true" ma:displayName="MigrationWizIdSecurityGroups" ma:internalName="MigrationWizIdSecurityGroups">
      <xsd:simpleType>
        <xsd:restriction base="dms:Text"/>
      </xsd:simple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MediaServiceAutoTags"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Location" ma:index="21" nillable="true" ma:displayName="MediaServiceLocation" ma:internalName="MediaServiceLocation"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GenerationTime" ma:index="23" nillable="true" ma:displayName="MediaServiceGenerationTime" ma:hidden="true" ma:internalName="MediaServiceGenerationTime" ma:readOnly="true">
      <xsd:simpleType>
        <xsd:restriction base="dms:Text"/>
      </xsd:simpleType>
    </xsd:element>
    <xsd:element name="MediaServiceAutoKeyPoints" ma:index="24" nillable="true" ma:displayName="MediaServiceAutoKeyPoints" ma:hidden="true" ma:internalName="MediaServiceAutoKeyPoints" ma:readOnly="true">
      <xsd:simpleType>
        <xsd:restriction base="dms:Note"/>
      </xsd:simpleType>
    </xsd:element>
    <xsd:element name="MediaServiceKeyPoints" ma:index="25"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1e5f7fb-2b95-443f-9192-d989b7fff00f"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igrationWizIdPermissionLevels xmlns="5a1b3033-b2b4-46d9-a625-8033a189af40" xsi:nil="true"/>
    <MigrationWizId xmlns="5a1b3033-b2b4-46d9-a625-8033a189af40" xsi:nil="true"/>
    <MigrationWizIdDocumentLibraryPermissions xmlns="5a1b3033-b2b4-46d9-a625-8033a189af40" xsi:nil="true"/>
    <MigrationWizIdPermissions xmlns="5a1b3033-b2b4-46d9-a625-8033a189af40" xsi:nil="true"/>
    <MigrationWizIdSecurityGroups xmlns="5a1b3033-b2b4-46d9-a625-8033a189af40" xsi:nil="true"/>
  </documentManagement>
</p:properties>
</file>

<file path=customXml/itemProps1.xml><?xml version="1.0" encoding="utf-8"?>
<ds:datastoreItem xmlns:ds="http://schemas.openxmlformats.org/officeDocument/2006/customXml" ds:itemID="{7DD052A8-5DC4-4AC0-B7FD-BFDD1C12E5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1b3033-b2b4-46d9-a625-8033a189af40"/>
    <ds:schemaRef ds:uri="f1e5f7fb-2b95-443f-9192-d989b7fff00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B6F227-7828-4916-BC76-5A958C9EAEC7}">
  <ds:schemaRefs>
    <ds:schemaRef ds:uri="http://schemas.microsoft.com/sharepoint/v3/contenttype/forms"/>
  </ds:schemaRefs>
</ds:datastoreItem>
</file>

<file path=customXml/itemProps3.xml><?xml version="1.0" encoding="utf-8"?>
<ds:datastoreItem xmlns:ds="http://schemas.openxmlformats.org/officeDocument/2006/customXml" ds:itemID="{0DB0B289-208E-439C-AC40-2BF19DDB7610}">
  <ds:schemaRefs>
    <ds:schemaRef ds:uri="http://schemas.microsoft.com/office/2006/metadata/properties"/>
    <ds:schemaRef ds:uri="http://schemas.microsoft.com/office/infopath/2007/PartnerControls"/>
    <ds:schemaRef ds:uri="5a1b3033-b2b4-46d9-a625-8033a189af40"/>
  </ds:schemaRefs>
</ds:datastoreItem>
</file>

<file path=docProps/app.xml><?xml version="1.0" encoding="utf-8"?>
<Properties xmlns="http://schemas.openxmlformats.org/officeDocument/2006/extended-properties" xmlns:vt="http://schemas.openxmlformats.org/officeDocument/2006/docPropsVTypes">
  <TotalTime>10437</TotalTime>
  <Words>724</Words>
  <Application>Microsoft Office PowerPoint</Application>
  <PresentationFormat>Widescreen</PresentationFormat>
  <Paragraphs>81</Paragraphs>
  <Slides>12</Slides>
  <Notes>2</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12</vt:i4>
      </vt:variant>
    </vt:vector>
  </HeadingPairs>
  <TitlesOfParts>
    <vt:vector size="18" baseType="lpstr">
      <vt:lpstr>Arial</vt:lpstr>
      <vt:lpstr>Calibri</vt:lpstr>
      <vt:lpstr>Times New Roman</vt:lpstr>
      <vt:lpstr>Custom Design</vt:lpstr>
      <vt:lpstr>Theme1</vt:lpstr>
      <vt:lpstr>1_Custom Design</vt:lpstr>
      <vt:lpstr>North East Regional Health Authority  NERHA </vt:lpstr>
      <vt:lpstr>NERHA Team                  </vt:lpstr>
      <vt:lpstr>Viral Load Uptake among active clients seen in the last three (3) months</vt:lpstr>
      <vt:lpstr>PLHIV on Treatment Suppression </vt:lpstr>
      <vt:lpstr>PowerPoint Presentation</vt:lpstr>
      <vt:lpstr>PDSAs conducted to improve virologic suppression</vt:lpstr>
      <vt:lpstr>VL uptake best practices – Strategies used to ensure clients due/overdue get test done. </vt:lpstr>
      <vt:lpstr>VL uptake best practices – Strategies used to ensure clients due/overdue get test done. Cont’d</vt:lpstr>
      <vt:lpstr>PowerPoint Presentation</vt:lpstr>
      <vt:lpstr>Ideal Next Steps</vt:lpstr>
      <vt:lpstr>Ideal Next Steps</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Model for Improvement</dc:title>
  <dc:creator>Georgia Simmonds</dc:creator>
  <cp:lastModifiedBy>Georgia Simmonds</cp:lastModifiedBy>
  <cp:revision>350</cp:revision>
  <dcterms:created xsi:type="dcterms:W3CDTF">2015-12-28T15:41:54Z</dcterms:created>
  <dcterms:modified xsi:type="dcterms:W3CDTF">2022-01-28T19:56:28Z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0x0101008B2E7A7A96FCCD4E938F0A52CD02E6EE</vt:lpwstr>
  </property>
</Properties>
</file>